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79" r:id="rId6"/>
    <p:sldId id="260" r:id="rId7"/>
    <p:sldId id="262" r:id="rId8"/>
    <p:sldId id="266" r:id="rId9"/>
    <p:sldId id="265" r:id="rId10"/>
    <p:sldId id="263" r:id="rId11"/>
    <p:sldId id="257" r:id="rId12"/>
    <p:sldId id="264" r:id="rId13"/>
    <p:sldId id="267" r:id="rId14"/>
    <p:sldId id="274" r:id="rId15"/>
    <p:sldId id="272" r:id="rId16"/>
    <p:sldId id="270" r:id="rId17"/>
    <p:sldId id="271" r:id="rId18"/>
    <p:sldId id="273" r:id="rId19"/>
    <p:sldId id="268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FF"/>
    <a:srgbClr val="FFCC00"/>
    <a:srgbClr val="FFA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4BAAE2-054F-4C5B-AD31-FE90E22F4963}" v="1" dt="2019-05-27T09:01:48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DFD57-1972-4A67-B2B0-528F087D03F3}" type="datetimeFigureOut">
              <a:rPr lang="en-ZA" smtClean="0"/>
              <a:t>2019/05/27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28737-1731-4786-84A8-1677BFBBCB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676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B362D71-EEA2-489E-991F-BBF7504BAF8F}" type="slidenum">
              <a:rPr lang="af-ZA" smtClean="0"/>
              <a:pPr eaLnBrk="1" hangingPunct="1"/>
              <a:t>11</a:t>
            </a:fld>
            <a:endParaRPr lang="af-ZA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8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28737-1731-4786-84A8-1677BFBBCBC9}" type="slidenum">
              <a:rPr lang="en-ZA" smtClean="0"/>
              <a:t>20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1804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3684-74CF-40B6-AAA2-A39D6FDA1125}" type="datetime1">
              <a:rPr lang="en-ZA" smtClean="0"/>
              <a:t>2019/05/27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1517870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E208-CE25-4B49-9ABF-5823F69D2A7F}" type="datetime1">
              <a:rPr lang="en-ZA" smtClean="0"/>
              <a:t>2019/05/27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17992560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AEF-1268-4FEC-A85F-EFD613BC078C}" type="datetime1">
              <a:rPr lang="en-ZA" smtClean="0"/>
              <a:t>2019/05/27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2565101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72AC7-D568-4F65-AC04-2474C713118D}" type="datetime1">
              <a:rPr lang="en-ZA" smtClean="0"/>
              <a:t>2019/05/27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90030418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8971-C070-49D7-A154-74C8FE39587F}" type="datetime1">
              <a:rPr lang="en-ZA" smtClean="0"/>
              <a:t>2019/05/27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452608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FA4C-982B-4745-BEAD-0C7DA0E2DD8D}" type="datetime1">
              <a:rPr lang="en-ZA" smtClean="0"/>
              <a:t>2019/05/27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4953029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0815-452C-43E7-BCC5-99F2CEC9F3EE}" type="datetime1">
              <a:rPr lang="en-ZA" smtClean="0"/>
              <a:t>2019/05/27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0258473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69196-F0B6-4A67-BBFA-D42F2E653296}" type="datetime1">
              <a:rPr lang="en-ZA" smtClean="0"/>
              <a:t>2019/05/27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6927449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76DB-2BE7-4917-AA70-6126EC8F705A}" type="datetime1">
              <a:rPr lang="en-ZA" smtClean="0"/>
              <a:t>2019/05/27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82028080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A7CB3-6B89-4759-88A7-7179E9BB418A}" type="datetime1">
              <a:rPr lang="en-ZA" smtClean="0"/>
              <a:t>2019/05/27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09650006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9988-53BA-4601-914D-61A85DE71DEF}" type="datetime1">
              <a:rPr lang="en-ZA" smtClean="0"/>
              <a:t>2019/05/27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4879579"/>
      </p:ext>
    </p:extLst>
  </p:cSld>
  <p:clrMapOvr>
    <a:masterClrMapping/>
  </p:clrMapOvr>
  <p:transition spd="slow">
    <p:circle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1CDF-D2FF-4AB8-AF34-3F1505FCBCB4}" type="datetime1">
              <a:rPr lang="en-ZA" smtClean="0"/>
              <a:t>2019/05/27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Saamgestel deur Marelize Swanepoel (c)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0D7B0-177C-4071-8900-0353A6E966E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62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  <p:sndAc>
      <p:stSnd>
        <p:snd r:embed="rId13" name="voltage.wav"/>
      </p:stSnd>
    </p:sndAc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"/>
            <a:ext cx="9144000" cy="227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18"/>
          <p:cNvSpPr>
            <a:spLocks noChangeArrowheads="1" noChangeShapeType="1" noTextEdit="1"/>
          </p:cNvSpPr>
          <p:nvPr/>
        </p:nvSpPr>
        <p:spPr bwMode="auto">
          <a:xfrm>
            <a:off x="467544" y="3284984"/>
            <a:ext cx="8569200" cy="266357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4"/>
              </a:avLst>
            </a:prstTxWarp>
          </a:bodyPr>
          <a:lstStyle/>
          <a:p>
            <a:pPr algn="ctr"/>
            <a:r>
              <a:rPr lang="af-ZA" sz="44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Lydende en </a:t>
            </a:r>
          </a:p>
          <a:p>
            <a:pPr algn="ctr"/>
            <a:r>
              <a:rPr lang="af-ZA" sz="440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Bedrywende vorm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365125"/>
          </a:xfrm>
        </p:spPr>
        <p:txBody>
          <a:bodyPr/>
          <a:lstStyle/>
          <a:p>
            <a:r>
              <a:rPr lang="af-ZA" dirty="0"/>
              <a:t>Saamgestel deur Juffrou Marelize Swanepoel (c)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A3D5F-DF5B-4EB2-965A-AEED65BA7780}"/>
              </a:ext>
            </a:extLst>
          </p:cNvPr>
          <p:cNvSpPr txBox="1"/>
          <p:nvPr/>
        </p:nvSpPr>
        <p:spPr>
          <a:xfrm>
            <a:off x="2635424" y="1507431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sz="4400" b="1" dirty="0">
                <a:solidFill>
                  <a:schemeClr val="bg1"/>
                </a:solidFill>
              </a:rPr>
              <a:t>AFRIKAANS EAT METODIEK</a:t>
            </a:r>
          </a:p>
        </p:txBody>
      </p:sp>
    </p:spTree>
    <p:extLst>
      <p:ext uri="{BB962C8B-B14F-4D97-AF65-F5344CB8AC3E}">
        <p14:creationId xmlns:p14="http://schemas.microsoft.com/office/powerpoint/2010/main" val="2457330431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3600" dirty="0"/>
              <a:t>MAAR</a:t>
            </a:r>
          </a:p>
          <a:p>
            <a:pPr marL="0" indent="0" algn="ctr">
              <a:buNone/>
            </a:pPr>
            <a:r>
              <a:rPr lang="en-ZA" sz="3600" dirty="0" err="1"/>
              <a:t>Wat</a:t>
            </a:r>
            <a:r>
              <a:rPr lang="en-ZA" sz="3600" dirty="0"/>
              <a:t> is die </a:t>
            </a:r>
            <a:r>
              <a:rPr lang="en-ZA" sz="3600" dirty="0" err="1"/>
              <a:t>Lydende</a:t>
            </a:r>
            <a:r>
              <a:rPr lang="en-ZA" sz="3600" dirty="0"/>
              <a:t> </a:t>
            </a:r>
            <a:r>
              <a:rPr lang="en-ZA" sz="3600" dirty="0" err="1"/>
              <a:t>werkwoorde</a:t>
            </a:r>
            <a:r>
              <a:rPr lang="en-ZA" sz="3600" dirty="0"/>
              <a:t>?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644008" y="3573016"/>
            <a:ext cx="1944216" cy="1130903"/>
          </a:xfrm>
          <a:prstGeom prst="wedgeRoundRectCallout">
            <a:avLst>
              <a:gd name="adj1" fmla="val -24246"/>
              <a:gd name="adj2" fmla="val -199178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 err="1"/>
              <a:t>Tyd</a:t>
            </a:r>
            <a:r>
              <a:rPr lang="en-ZA" sz="2400" dirty="0"/>
              <a:t> en </a:t>
            </a:r>
            <a:r>
              <a:rPr lang="en-ZA" sz="2400" b="1" dirty="0"/>
              <a:t>Wyse</a:t>
            </a:r>
            <a:r>
              <a:rPr lang="en-ZA" sz="2400" dirty="0"/>
              <a:t> word </a:t>
            </a:r>
            <a:r>
              <a:rPr lang="en-ZA" sz="2400" dirty="0" err="1"/>
              <a:t>hier</a:t>
            </a:r>
            <a:r>
              <a:rPr lang="en-ZA" sz="2400" dirty="0"/>
              <a:t> </a:t>
            </a:r>
            <a:r>
              <a:rPr lang="en-ZA" sz="2400" dirty="0" err="1"/>
              <a:t>geplaas</a:t>
            </a:r>
            <a:r>
              <a:rPr lang="en-ZA" sz="2400" dirty="0"/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20074"/>
              </p:ext>
            </p:extLst>
          </p:nvPr>
        </p:nvGraphicFramePr>
        <p:xfrm>
          <a:off x="395536" y="1844824"/>
          <a:ext cx="8568952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 err="1"/>
                        <a:t>Teenwoordige</a:t>
                      </a:r>
                      <a:r>
                        <a:rPr lang="en-ZA" sz="2800" b="1" dirty="0"/>
                        <a:t> </a:t>
                      </a:r>
                      <a:r>
                        <a:rPr lang="en-ZA" sz="2800" b="1" dirty="0" err="1"/>
                        <a:t>tyd</a:t>
                      </a:r>
                      <a:endParaRPr lang="en-ZA" sz="2800" b="1" dirty="0"/>
                    </a:p>
                  </a:txBody>
                  <a:tcP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800" dirty="0"/>
                        <a:t> word</a:t>
                      </a:r>
                      <a:r>
                        <a:rPr lang="en-ZA" sz="2800" baseline="0" dirty="0"/>
                        <a:t> … </a:t>
                      </a:r>
                      <a:r>
                        <a:rPr lang="en-ZA" sz="2800" baseline="0" dirty="0" err="1"/>
                        <a:t>deur</a:t>
                      </a:r>
                      <a:r>
                        <a:rPr lang="en-ZA" sz="2800" baseline="0" dirty="0"/>
                        <a:t>  </a:t>
                      </a:r>
                      <a:r>
                        <a:rPr lang="en-ZA" sz="2800" baseline="0" dirty="0" err="1"/>
                        <a:t>ge</a:t>
                      </a:r>
                      <a:r>
                        <a:rPr lang="en-ZA" sz="2800" baseline="0" dirty="0"/>
                        <a:t>-</a:t>
                      </a:r>
                      <a:endParaRPr lang="en-ZA" sz="2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 err="1"/>
                        <a:t>Verlede</a:t>
                      </a:r>
                      <a:r>
                        <a:rPr lang="en-ZA" sz="2800" b="1" dirty="0"/>
                        <a:t> </a:t>
                      </a:r>
                      <a:r>
                        <a:rPr lang="en-ZA" sz="2800" b="1" dirty="0" err="1"/>
                        <a:t>tyd</a:t>
                      </a:r>
                      <a:endParaRPr lang="en-ZA" sz="2800" b="1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800" dirty="0"/>
                        <a:t>       is … </a:t>
                      </a:r>
                      <a:r>
                        <a:rPr lang="en-ZA" sz="2800" dirty="0" err="1"/>
                        <a:t>deur</a:t>
                      </a:r>
                      <a:r>
                        <a:rPr lang="en-ZA" sz="2800" dirty="0"/>
                        <a:t>  </a:t>
                      </a:r>
                      <a:r>
                        <a:rPr lang="en-ZA" sz="2800" dirty="0" err="1"/>
                        <a:t>ge</a:t>
                      </a:r>
                      <a:r>
                        <a:rPr lang="en-ZA" sz="2800" dirty="0"/>
                        <a:t>-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 err="1"/>
                        <a:t>Toekomende</a:t>
                      </a:r>
                      <a:r>
                        <a:rPr lang="en-ZA" sz="2800" b="1" dirty="0"/>
                        <a:t> </a:t>
                      </a:r>
                      <a:r>
                        <a:rPr lang="en-ZA" sz="2800" b="1" dirty="0" err="1"/>
                        <a:t>tyd</a:t>
                      </a:r>
                      <a:endParaRPr lang="en-ZA" sz="2800" b="1" dirty="0"/>
                    </a:p>
                  </a:txBody>
                  <a:tcP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2800" dirty="0"/>
                        <a:t>     </a:t>
                      </a:r>
                      <a:r>
                        <a:rPr lang="en-ZA" sz="2800" dirty="0" err="1"/>
                        <a:t>sal</a:t>
                      </a:r>
                      <a:r>
                        <a:rPr lang="en-ZA" sz="2800" dirty="0"/>
                        <a:t> … </a:t>
                      </a:r>
                      <a:r>
                        <a:rPr lang="en-ZA" sz="2800" dirty="0" err="1"/>
                        <a:t>deur</a:t>
                      </a:r>
                      <a:r>
                        <a:rPr lang="en-ZA" sz="2800" dirty="0"/>
                        <a:t>…. </a:t>
                      </a:r>
                      <a:r>
                        <a:rPr lang="en-ZA" sz="2800" dirty="0" err="1"/>
                        <a:t>ge</a:t>
                      </a:r>
                      <a:r>
                        <a:rPr lang="en-ZA" sz="2800" dirty="0"/>
                        <a:t>-</a:t>
                      </a:r>
                      <a:r>
                        <a:rPr lang="en-ZA" sz="2800" baseline="0" dirty="0"/>
                        <a:t> </a:t>
                      </a:r>
                      <a:r>
                        <a:rPr lang="en-ZA" sz="2800" dirty="0"/>
                        <a:t>word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79512" y="4703918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ZA" sz="3600" dirty="0" err="1"/>
              <a:t>Kom</a:t>
            </a:r>
            <a:r>
              <a:rPr lang="en-ZA" sz="3600" dirty="0"/>
              <a:t> </a:t>
            </a:r>
            <a:r>
              <a:rPr lang="en-ZA" sz="3600" dirty="0" err="1"/>
              <a:t>ons</a:t>
            </a:r>
            <a:r>
              <a:rPr lang="en-ZA" sz="3600" dirty="0"/>
              <a:t> </a:t>
            </a:r>
            <a:r>
              <a:rPr lang="en-ZA" sz="3600" dirty="0" err="1"/>
              <a:t>plaas</a:t>
            </a:r>
            <a:r>
              <a:rPr lang="en-ZA" sz="3600" dirty="0"/>
              <a:t> </a:t>
            </a:r>
            <a:r>
              <a:rPr lang="en-ZA" sz="3600" dirty="0" err="1"/>
              <a:t>alles</a:t>
            </a:r>
            <a:r>
              <a:rPr lang="en-ZA" sz="3600" dirty="0"/>
              <a:t> in ‘n </a:t>
            </a:r>
            <a:r>
              <a:rPr lang="en-ZA" sz="3600" dirty="0" err="1"/>
              <a:t>tabel</a:t>
            </a:r>
            <a:r>
              <a:rPr lang="en-ZA" sz="3600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3940198670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9743"/>
            <a:ext cx="9144000" cy="1548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332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81504"/>
              </p:ext>
            </p:extLst>
          </p:nvPr>
        </p:nvGraphicFramePr>
        <p:xfrm>
          <a:off x="91218" y="339016"/>
          <a:ext cx="8961563" cy="5048511"/>
        </p:xfrm>
        <a:graphic>
          <a:graphicData uri="http://schemas.openxmlformats.org/drawingml/2006/table">
            <a:tbl>
              <a:tblPr/>
              <a:tblGrid>
                <a:gridCol w="2664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05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8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714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3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Bedrywende</a:t>
                      </a:r>
                      <a:r>
                        <a:rPr kumimoji="0" lang="af-ZA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vorm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Lydende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vorm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50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v1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v2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v1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v2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Teenwoordige tyd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Werk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woord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word...deur</a:t>
                      </a:r>
                      <a:endParaRPr kumimoji="0" lang="af-Z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...ge-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29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Verlede tyd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het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ge-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is...deur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...ge-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59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Toekomende tyd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sal 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NIE ge-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sal...deur</a:t>
                      </a: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f-ZA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...ge-...word</a:t>
                      </a:r>
                      <a:endParaRPr kumimoji="0" lang="af-ZA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6" marB="45726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3" name="Straight Connector 42"/>
          <p:cNvCxnSpPr/>
          <p:nvPr/>
        </p:nvCxnSpPr>
        <p:spPr>
          <a:xfrm flipH="1">
            <a:off x="4699731" y="2477910"/>
            <a:ext cx="576065" cy="54217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597853" y="2477910"/>
            <a:ext cx="773141" cy="54217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ounded Rectangular Callout 51"/>
          <p:cNvSpPr/>
          <p:nvPr/>
        </p:nvSpPr>
        <p:spPr>
          <a:xfrm>
            <a:off x="5549105" y="5451584"/>
            <a:ext cx="2174962" cy="886348"/>
          </a:xfrm>
          <a:prstGeom prst="wedgeRoundRectCallout">
            <a:avLst>
              <a:gd name="adj1" fmla="val 17709"/>
              <a:gd name="adj2" fmla="val -46285"/>
              <a:gd name="adj3" fmla="val 16667"/>
            </a:avLst>
          </a:prstGeom>
          <a:solidFill>
            <a:schemeClr val="bg1"/>
          </a:solidFill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ZA" sz="6000" b="1" dirty="0">
                <a:solidFill>
                  <a:schemeClr val="tx1"/>
                </a:solidFill>
              </a:rPr>
              <a:t>T + M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53" name="Up Arrow 52"/>
          <p:cNvSpPr/>
          <p:nvPr/>
        </p:nvSpPr>
        <p:spPr>
          <a:xfrm>
            <a:off x="6520615" y="2477910"/>
            <a:ext cx="231942" cy="3068054"/>
          </a:xfrm>
          <a:prstGeom prst="upArrow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2852314039"/>
      </p:ext>
    </p:extLst>
  </p:cSld>
  <p:clrMapOvr>
    <a:masterClrMapping/>
  </p:clrMapOvr>
  <p:transition spd="slow">
    <p:circle/>
    <p:sndAc>
      <p:stSnd>
        <p:snd r:embed="rId3" name="voltag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ZA" dirty="0" err="1"/>
              <a:t>Stappe</a:t>
            </a:r>
            <a:r>
              <a:rPr lang="en-ZA" dirty="0"/>
              <a:t> </a:t>
            </a:r>
            <a:r>
              <a:rPr lang="en-ZA" dirty="0" err="1"/>
              <a:t>om</a:t>
            </a:r>
            <a:r>
              <a:rPr lang="en-ZA" dirty="0"/>
              <a:t> ‘n </a:t>
            </a:r>
            <a:r>
              <a:rPr lang="en-ZA" dirty="0" err="1"/>
              <a:t>Lydende</a:t>
            </a:r>
            <a:r>
              <a:rPr lang="en-ZA" dirty="0"/>
              <a:t> sin </a:t>
            </a:r>
            <a:r>
              <a:rPr lang="en-ZA" dirty="0" err="1"/>
              <a:t>te</a:t>
            </a:r>
            <a:r>
              <a:rPr lang="en-ZA" dirty="0"/>
              <a:t> </a:t>
            </a:r>
            <a:r>
              <a:rPr lang="en-ZA" dirty="0" err="1"/>
              <a:t>ontleed</a:t>
            </a:r>
            <a:r>
              <a:rPr lang="en-ZA" dirty="0"/>
              <a:t>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en-ZA" b="1" dirty="0" err="1"/>
              <a:t>Stap</a:t>
            </a:r>
            <a:r>
              <a:rPr lang="en-ZA" b="1" dirty="0"/>
              <a:t> 1</a:t>
            </a:r>
            <a:r>
              <a:rPr lang="en-ZA" dirty="0"/>
              <a:t>:  </a:t>
            </a:r>
            <a:r>
              <a:rPr lang="en-ZA" dirty="0" err="1"/>
              <a:t>Verdeel</a:t>
            </a:r>
            <a:r>
              <a:rPr lang="en-ZA" dirty="0"/>
              <a:t> sin in Sv1TOMPv2.</a:t>
            </a:r>
          </a:p>
          <a:p>
            <a:pPr marL="0" indent="0">
              <a:buNone/>
            </a:pPr>
            <a:r>
              <a:rPr lang="en-ZA" b="1" dirty="0" err="1"/>
              <a:t>Stap</a:t>
            </a:r>
            <a:r>
              <a:rPr lang="en-ZA" b="1" dirty="0"/>
              <a:t> 2</a:t>
            </a:r>
            <a:r>
              <a:rPr lang="en-ZA" dirty="0"/>
              <a:t>:  </a:t>
            </a:r>
            <a:r>
              <a:rPr lang="en-ZA" dirty="0" err="1"/>
              <a:t>Onderstreep</a:t>
            </a:r>
            <a:r>
              <a:rPr lang="en-ZA" dirty="0"/>
              <a:t> die </a:t>
            </a:r>
            <a:r>
              <a:rPr lang="en-ZA" dirty="0" err="1"/>
              <a:t>werkwoorde</a:t>
            </a:r>
            <a:r>
              <a:rPr lang="en-ZA" dirty="0"/>
              <a:t>.</a:t>
            </a:r>
          </a:p>
          <a:p>
            <a:pPr marL="0" indent="0">
              <a:buNone/>
            </a:pPr>
            <a:r>
              <a:rPr lang="en-ZA" b="1" dirty="0" err="1"/>
              <a:t>Stap</a:t>
            </a:r>
            <a:r>
              <a:rPr lang="en-ZA" b="1" dirty="0"/>
              <a:t> 3</a:t>
            </a:r>
            <a:r>
              <a:rPr lang="en-ZA" dirty="0"/>
              <a:t>:  </a:t>
            </a:r>
            <a:r>
              <a:rPr lang="en-ZA" dirty="0" err="1"/>
              <a:t>Vervang</a:t>
            </a:r>
            <a:r>
              <a:rPr lang="en-ZA" dirty="0"/>
              <a:t> met die </a:t>
            </a:r>
            <a:r>
              <a:rPr lang="en-ZA" dirty="0" err="1"/>
              <a:t>Lydende</a:t>
            </a:r>
            <a:r>
              <a:rPr lang="en-ZA" dirty="0"/>
              <a:t> </a:t>
            </a:r>
            <a:r>
              <a:rPr lang="en-ZA" dirty="0" err="1"/>
              <a:t>werkwoord</a:t>
            </a:r>
            <a:r>
              <a:rPr lang="en-ZA" dirty="0"/>
              <a:t>.</a:t>
            </a:r>
          </a:p>
          <a:p>
            <a:pPr marL="0" indent="0">
              <a:buNone/>
            </a:pPr>
            <a:r>
              <a:rPr lang="en-ZA" b="1" dirty="0" err="1"/>
              <a:t>Stap</a:t>
            </a:r>
            <a:r>
              <a:rPr lang="en-ZA" b="1" dirty="0"/>
              <a:t> 4</a:t>
            </a:r>
            <a:r>
              <a:rPr lang="en-ZA" dirty="0"/>
              <a:t>:  </a:t>
            </a:r>
            <a:r>
              <a:rPr lang="en-ZA" dirty="0" err="1"/>
              <a:t>Plaas</a:t>
            </a:r>
            <a:r>
              <a:rPr lang="en-ZA" dirty="0"/>
              <a:t> </a:t>
            </a:r>
            <a:r>
              <a:rPr lang="en-ZA" dirty="0" err="1"/>
              <a:t>Tyd</a:t>
            </a:r>
            <a:r>
              <a:rPr lang="en-ZA" dirty="0"/>
              <a:t> en Wyse </a:t>
            </a:r>
            <a:r>
              <a:rPr lang="en-ZA" dirty="0" err="1"/>
              <a:t>tussen</a:t>
            </a:r>
            <a:r>
              <a:rPr lang="en-ZA" dirty="0"/>
              <a:t> die </a:t>
            </a:r>
            <a:r>
              <a:rPr lang="en-ZA" dirty="0" err="1"/>
              <a:t>Lydende</a:t>
            </a:r>
            <a:r>
              <a:rPr lang="en-ZA" dirty="0"/>
              <a:t> </a:t>
            </a:r>
            <a:r>
              <a:rPr lang="en-ZA" dirty="0" err="1"/>
              <a:t>werkwoord</a:t>
            </a:r>
            <a:r>
              <a:rPr lang="en-ZA" dirty="0"/>
              <a:t> en </a:t>
            </a:r>
            <a:r>
              <a:rPr lang="en-ZA" dirty="0" err="1"/>
              <a:t>deur</a:t>
            </a:r>
            <a:r>
              <a:rPr lang="en-ZA" dirty="0"/>
              <a:t>.</a:t>
            </a:r>
          </a:p>
          <a:p>
            <a:pPr marL="0" indent="0">
              <a:buNone/>
            </a:pPr>
            <a:r>
              <a:rPr lang="en-ZA" b="1" dirty="0" err="1"/>
              <a:t>Stap</a:t>
            </a:r>
            <a:r>
              <a:rPr lang="en-ZA" b="1" dirty="0"/>
              <a:t> 5</a:t>
            </a:r>
            <a:r>
              <a:rPr lang="en-ZA" dirty="0"/>
              <a:t>:  Begin met die Object van STOMP.</a:t>
            </a:r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3940198670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866330"/>
          </a:xfrm>
        </p:spPr>
        <p:txBody>
          <a:bodyPr>
            <a:normAutofit/>
          </a:bodyPr>
          <a:lstStyle/>
          <a:p>
            <a:pPr marL="0" indent="0"/>
            <a:r>
              <a:rPr lang="en-ZA" dirty="0"/>
              <a:t>Die </a:t>
            </a:r>
            <a:r>
              <a:rPr lang="en-ZA" dirty="0" err="1"/>
              <a:t>seun</a:t>
            </a:r>
            <a:r>
              <a:rPr lang="en-ZA" dirty="0"/>
              <a:t> het </a:t>
            </a:r>
            <a:r>
              <a:rPr lang="en-ZA" dirty="0" err="1"/>
              <a:t>gister</a:t>
            </a:r>
            <a:r>
              <a:rPr lang="en-ZA" dirty="0"/>
              <a:t> </a:t>
            </a:r>
            <a:r>
              <a:rPr lang="en-ZA" dirty="0" err="1"/>
              <a:t>sy</a:t>
            </a:r>
            <a:r>
              <a:rPr lang="en-ZA" dirty="0"/>
              <a:t> </a:t>
            </a:r>
            <a:r>
              <a:rPr lang="en-ZA" dirty="0" err="1"/>
              <a:t>rugbybal</a:t>
            </a:r>
            <a:r>
              <a:rPr lang="en-ZA" dirty="0"/>
              <a:t> hard </a:t>
            </a:r>
            <a:r>
              <a:rPr lang="en-ZA" dirty="0" err="1"/>
              <a:t>oor</a:t>
            </a:r>
            <a:r>
              <a:rPr lang="en-ZA" dirty="0"/>
              <a:t> die pale </a:t>
            </a:r>
            <a:r>
              <a:rPr lang="en-ZA" dirty="0" err="1"/>
              <a:t>geskop</a:t>
            </a:r>
            <a:r>
              <a:rPr lang="en-ZA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254582671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ZA" b="1" dirty="0" err="1"/>
              <a:t>Stap</a:t>
            </a:r>
            <a:r>
              <a:rPr lang="en-ZA" b="1" dirty="0"/>
              <a:t> 1</a:t>
            </a:r>
            <a:r>
              <a:rPr lang="en-ZA" dirty="0"/>
              <a:t>:  </a:t>
            </a:r>
            <a:r>
              <a:rPr lang="en-ZA" dirty="0" err="1"/>
              <a:t>Verdeel</a:t>
            </a:r>
            <a:r>
              <a:rPr lang="en-ZA" dirty="0"/>
              <a:t> sin in Sv1TOMPv2.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4400" dirty="0"/>
              <a:t>Die </a:t>
            </a:r>
            <a:r>
              <a:rPr lang="en-ZA" sz="4400" dirty="0" err="1"/>
              <a:t>seun</a:t>
            </a:r>
            <a:r>
              <a:rPr lang="en-ZA" sz="4400" dirty="0"/>
              <a:t> het </a:t>
            </a:r>
            <a:r>
              <a:rPr lang="en-ZA" sz="4400" dirty="0" err="1"/>
              <a:t>gister</a:t>
            </a:r>
            <a:r>
              <a:rPr lang="en-ZA" sz="4400" dirty="0"/>
              <a:t> </a:t>
            </a:r>
            <a:r>
              <a:rPr lang="en-ZA" sz="4400" dirty="0" err="1"/>
              <a:t>sy</a:t>
            </a:r>
            <a:r>
              <a:rPr lang="en-ZA" sz="4400" dirty="0"/>
              <a:t> </a:t>
            </a:r>
            <a:r>
              <a:rPr lang="en-ZA" sz="4400" dirty="0" err="1"/>
              <a:t>rugbybal</a:t>
            </a:r>
            <a:r>
              <a:rPr lang="en-ZA" sz="4400" dirty="0"/>
              <a:t> hard</a:t>
            </a:r>
          </a:p>
          <a:p>
            <a:pPr marL="0" indent="0" algn="ctr">
              <a:buNone/>
            </a:pPr>
            <a:r>
              <a:rPr lang="en-ZA" sz="4400" dirty="0"/>
              <a:t> </a:t>
            </a:r>
          </a:p>
          <a:p>
            <a:pPr marL="0" indent="0" algn="ctr">
              <a:buNone/>
            </a:pPr>
            <a:r>
              <a:rPr lang="en-ZA" sz="4400" dirty="0" err="1"/>
              <a:t>oor</a:t>
            </a:r>
            <a:r>
              <a:rPr lang="en-ZA" sz="4400" dirty="0"/>
              <a:t> die pale </a:t>
            </a:r>
            <a:r>
              <a:rPr lang="en-ZA" sz="4400" dirty="0" err="1"/>
              <a:t>geskop</a:t>
            </a:r>
            <a:r>
              <a:rPr lang="en-ZA" sz="4400" dirty="0"/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483768" y="1844824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347864" y="1817480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16016" y="1844824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452320" y="1817480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021315" y="3424536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981604" y="3429000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588431" y="3006672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97016" y="1196752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9692" y="1227480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20255" y="1200136"/>
            <a:ext cx="527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81542" y="1266144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59077" y="3075677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80382" y="1196752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272053118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ZA" b="1" dirty="0" err="1"/>
              <a:t>Stap</a:t>
            </a:r>
            <a:r>
              <a:rPr lang="en-ZA" b="1" dirty="0"/>
              <a:t> 2</a:t>
            </a:r>
            <a:r>
              <a:rPr lang="en-ZA" dirty="0"/>
              <a:t>:  </a:t>
            </a:r>
            <a:r>
              <a:rPr lang="en-ZA" dirty="0" err="1"/>
              <a:t>Onderstreep</a:t>
            </a:r>
            <a:r>
              <a:rPr lang="en-ZA" dirty="0"/>
              <a:t> die </a:t>
            </a:r>
            <a:r>
              <a:rPr lang="en-ZA" dirty="0" err="1"/>
              <a:t>werkwoorde</a:t>
            </a:r>
            <a:r>
              <a:rPr lang="en-ZA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4400" dirty="0"/>
              <a:t>Die </a:t>
            </a:r>
            <a:r>
              <a:rPr lang="en-ZA" sz="4400" dirty="0" err="1"/>
              <a:t>seun</a:t>
            </a:r>
            <a:r>
              <a:rPr lang="en-ZA" sz="4400" dirty="0"/>
              <a:t> het </a:t>
            </a:r>
            <a:r>
              <a:rPr lang="en-ZA" sz="4400" dirty="0" err="1"/>
              <a:t>gister</a:t>
            </a:r>
            <a:r>
              <a:rPr lang="en-ZA" sz="4400" dirty="0"/>
              <a:t> </a:t>
            </a:r>
            <a:r>
              <a:rPr lang="en-ZA" sz="4400" dirty="0" err="1"/>
              <a:t>sy</a:t>
            </a:r>
            <a:r>
              <a:rPr lang="en-ZA" sz="4400" dirty="0"/>
              <a:t> </a:t>
            </a:r>
            <a:r>
              <a:rPr lang="en-ZA" sz="4400" dirty="0" err="1"/>
              <a:t>rugbybal</a:t>
            </a:r>
            <a:r>
              <a:rPr lang="en-ZA" sz="4400" dirty="0"/>
              <a:t> hard</a:t>
            </a:r>
          </a:p>
          <a:p>
            <a:pPr marL="0" indent="0" algn="ctr">
              <a:buNone/>
            </a:pPr>
            <a:r>
              <a:rPr lang="en-ZA" sz="4400" dirty="0"/>
              <a:t> </a:t>
            </a:r>
          </a:p>
          <a:p>
            <a:pPr marL="0" indent="0" algn="ctr">
              <a:buNone/>
            </a:pPr>
            <a:r>
              <a:rPr lang="en-ZA" sz="4400" dirty="0" err="1"/>
              <a:t>oor</a:t>
            </a:r>
            <a:r>
              <a:rPr lang="en-ZA" sz="4400" dirty="0"/>
              <a:t> die pale </a:t>
            </a:r>
            <a:r>
              <a:rPr lang="en-ZA" sz="4400" dirty="0" err="1"/>
              <a:t>geskop</a:t>
            </a:r>
            <a:r>
              <a:rPr lang="en-ZA" sz="4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1700808"/>
            <a:ext cx="172819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 err="1"/>
              <a:t>Verlede</a:t>
            </a:r>
            <a:r>
              <a:rPr lang="en-ZA" sz="2400" b="1" dirty="0"/>
              <a:t> </a:t>
            </a:r>
            <a:r>
              <a:rPr lang="en-ZA" sz="2400" b="1" dirty="0" err="1"/>
              <a:t>tyd</a:t>
            </a:r>
            <a:endParaRPr lang="en-ZA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502982" y="2708920"/>
            <a:ext cx="8640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76056" y="4437112"/>
            <a:ext cx="15121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404339985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ZA" sz="3200" b="1" dirty="0" err="1"/>
              <a:t>Stap</a:t>
            </a:r>
            <a:r>
              <a:rPr lang="en-ZA" sz="3200" b="1" dirty="0"/>
              <a:t> 3</a:t>
            </a:r>
            <a:r>
              <a:rPr lang="en-ZA" sz="3200" dirty="0"/>
              <a:t>:  </a:t>
            </a:r>
            <a:r>
              <a:rPr lang="en-ZA" sz="3200" dirty="0" err="1"/>
              <a:t>Vervang</a:t>
            </a:r>
            <a:r>
              <a:rPr lang="en-ZA" sz="3200" dirty="0"/>
              <a:t> met die </a:t>
            </a:r>
            <a:r>
              <a:rPr lang="en-ZA" sz="3200" dirty="0" err="1"/>
              <a:t>Lydende</a:t>
            </a:r>
            <a:r>
              <a:rPr lang="en-ZA" sz="3200" dirty="0"/>
              <a:t> </a:t>
            </a:r>
            <a:r>
              <a:rPr lang="en-ZA" sz="3200" dirty="0" err="1"/>
              <a:t>werkwoord</a:t>
            </a:r>
            <a:r>
              <a:rPr lang="en-ZA" sz="3200" dirty="0"/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88024" y="1700808"/>
            <a:ext cx="1584176" cy="4616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ounded Rectangle 8"/>
          <p:cNvSpPr/>
          <p:nvPr/>
        </p:nvSpPr>
        <p:spPr>
          <a:xfrm>
            <a:off x="5076056" y="3356990"/>
            <a:ext cx="936104" cy="4616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4400" dirty="0"/>
              <a:t>Die </a:t>
            </a:r>
            <a:r>
              <a:rPr lang="en-ZA" sz="4400" dirty="0" err="1"/>
              <a:t>seun</a:t>
            </a:r>
            <a:r>
              <a:rPr lang="en-ZA" sz="4400" dirty="0"/>
              <a:t> </a:t>
            </a:r>
            <a:r>
              <a:rPr lang="en-ZA" sz="4400" u="sng" dirty="0"/>
              <a:t>het</a:t>
            </a:r>
            <a:r>
              <a:rPr lang="en-ZA" sz="4400" dirty="0"/>
              <a:t> </a:t>
            </a:r>
            <a:r>
              <a:rPr lang="en-ZA" sz="4400" dirty="0" err="1"/>
              <a:t>gister</a:t>
            </a:r>
            <a:r>
              <a:rPr lang="en-ZA" sz="4400" dirty="0"/>
              <a:t> </a:t>
            </a:r>
            <a:r>
              <a:rPr lang="en-ZA" sz="4400" dirty="0" err="1"/>
              <a:t>sy</a:t>
            </a:r>
            <a:r>
              <a:rPr lang="en-ZA" sz="4400" dirty="0"/>
              <a:t> </a:t>
            </a:r>
            <a:r>
              <a:rPr lang="en-ZA" sz="4400" dirty="0" err="1"/>
              <a:t>rugbybal</a:t>
            </a:r>
            <a:r>
              <a:rPr lang="en-ZA" sz="4400" dirty="0"/>
              <a:t> hard</a:t>
            </a:r>
          </a:p>
          <a:p>
            <a:pPr marL="0" indent="0" algn="ctr">
              <a:buNone/>
            </a:pPr>
            <a:r>
              <a:rPr lang="en-ZA" sz="4400" dirty="0"/>
              <a:t> </a:t>
            </a:r>
          </a:p>
          <a:p>
            <a:pPr marL="0" indent="0" algn="ctr">
              <a:buNone/>
            </a:pPr>
            <a:r>
              <a:rPr lang="en-ZA" sz="4400" dirty="0" err="1"/>
              <a:t>oor</a:t>
            </a:r>
            <a:r>
              <a:rPr lang="en-ZA" sz="4400" dirty="0"/>
              <a:t> die pale </a:t>
            </a:r>
            <a:r>
              <a:rPr lang="en-ZA" sz="4400" u="sng" dirty="0" err="1"/>
              <a:t>geskop</a:t>
            </a:r>
            <a:r>
              <a:rPr lang="en-ZA" sz="4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1700808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err="1"/>
              <a:t>Verlede</a:t>
            </a:r>
            <a:r>
              <a:rPr lang="en-ZA" sz="2400" b="1" dirty="0"/>
              <a:t> </a:t>
            </a:r>
            <a:r>
              <a:rPr lang="en-ZA" sz="2400" b="1" dirty="0" err="1"/>
              <a:t>tyd</a:t>
            </a:r>
            <a:r>
              <a:rPr lang="en-ZA" sz="2400" b="1" dirty="0"/>
              <a:t>:  is   ….  </a:t>
            </a:r>
            <a:r>
              <a:rPr lang="en-ZA" sz="2400" b="1" dirty="0" err="1"/>
              <a:t>deur</a:t>
            </a:r>
            <a:endParaRPr lang="en-Z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3356991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err="1"/>
              <a:t>Verlede</a:t>
            </a:r>
            <a:r>
              <a:rPr lang="en-ZA" sz="2400" b="1" dirty="0"/>
              <a:t> </a:t>
            </a:r>
            <a:r>
              <a:rPr lang="en-ZA" sz="2400" b="1" dirty="0" err="1"/>
              <a:t>tyd</a:t>
            </a:r>
            <a:r>
              <a:rPr lang="en-ZA" sz="2400" b="1" dirty="0"/>
              <a:t>:  </a:t>
            </a:r>
            <a:r>
              <a:rPr lang="en-ZA" sz="2400" b="1" dirty="0" err="1"/>
              <a:t>ge</a:t>
            </a:r>
            <a:r>
              <a:rPr lang="en-ZA" sz="2400" b="1" dirty="0"/>
              <a:t>-  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3458054388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ZA" sz="3200" b="1" dirty="0" err="1"/>
              <a:t>Stap</a:t>
            </a:r>
            <a:r>
              <a:rPr lang="en-ZA" sz="3200" b="1" dirty="0"/>
              <a:t> 4</a:t>
            </a:r>
            <a:r>
              <a:rPr lang="en-ZA" sz="3200" dirty="0"/>
              <a:t>:  </a:t>
            </a:r>
            <a:r>
              <a:rPr lang="en-ZA" sz="3200" dirty="0" err="1"/>
              <a:t>Plaas</a:t>
            </a:r>
            <a:r>
              <a:rPr lang="en-ZA" sz="3200" dirty="0"/>
              <a:t> </a:t>
            </a:r>
            <a:r>
              <a:rPr lang="en-ZA" sz="3200" dirty="0" err="1"/>
              <a:t>Tyd</a:t>
            </a:r>
            <a:r>
              <a:rPr lang="en-ZA" sz="3200" dirty="0"/>
              <a:t> en Wyse </a:t>
            </a:r>
            <a:r>
              <a:rPr lang="en-ZA" sz="3200" dirty="0" err="1"/>
              <a:t>tussen</a:t>
            </a:r>
            <a:r>
              <a:rPr lang="en-ZA" sz="3200" dirty="0"/>
              <a:t> die </a:t>
            </a:r>
            <a:r>
              <a:rPr lang="en-ZA" sz="3200" dirty="0" err="1"/>
              <a:t>Lydende</a:t>
            </a:r>
            <a:r>
              <a:rPr lang="en-ZA" sz="3200" dirty="0"/>
              <a:t> </a:t>
            </a:r>
            <a:r>
              <a:rPr lang="en-ZA" sz="3200" dirty="0" err="1"/>
              <a:t>werkwoord</a:t>
            </a:r>
            <a:r>
              <a:rPr lang="en-ZA" sz="3200" dirty="0"/>
              <a:t> en </a:t>
            </a:r>
            <a:r>
              <a:rPr lang="en-ZA" sz="3200" dirty="0" err="1"/>
              <a:t>deur</a:t>
            </a:r>
            <a:r>
              <a:rPr lang="en-ZA" sz="3200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788024" y="2368183"/>
            <a:ext cx="1584176" cy="4616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ounded Rectangle 6"/>
          <p:cNvSpPr/>
          <p:nvPr/>
        </p:nvSpPr>
        <p:spPr>
          <a:xfrm>
            <a:off x="5076056" y="4024365"/>
            <a:ext cx="936104" cy="4616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2728223"/>
            <a:ext cx="8784976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4400" dirty="0"/>
              <a:t>Die </a:t>
            </a:r>
            <a:r>
              <a:rPr lang="en-ZA" sz="4400" dirty="0" err="1"/>
              <a:t>seun</a:t>
            </a:r>
            <a:r>
              <a:rPr lang="en-ZA" sz="4400" dirty="0"/>
              <a:t> </a:t>
            </a:r>
            <a:r>
              <a:rPr lang="en-ZA" sz="4400" u="sng" dirty="0"/>
              <a:t>het</a:t>
            </a:r>
            <a:r>
              <a:rPr lang="en-ZA" sz="4400" dirty="0"/>
              <a:t> </a:t>
            </a:r>
            <a:r>
              <a:rPr lang="en-ZA" sz="4400" dirty="0" err="1"/>
              <a:t>gister</a:t>
            </a:r>
            <a:r>
              <a:rPr lang="en-ZA" sz="4400" dirty="0"/>
              <a:t> </a:t>
            </a:r>
            <a:r>
              <a:rPr lang="en-ZA" sz="4400" dirty="0" err="1"/>
              <a:t>sy</a:t>
            </a:r>
            <a:r>
              <a:rPr lang="en-ZA" sz="4400" dirty="0"/>
              <a:t> </a:t>
            </a:r>
            <a:r>
              <a:rPr lang="en-ZA" sz="4400" dirty="0" err="1"/>
              <a:t>rugbybal</a:t>
            </a:r>
            <a:r>
              <a:rPr lang="en-ZA" sz="4400" dirty="0"/>
              <a:t> hard</a:t>
            </a:r>
          </a:p>
          <a:p>
            <a:pPr marL="0" indent="0" algn="ctr">
              <a:buNone/>
            </a:pPr>
            <a:r>
              <a:rPr lang="en-ZA" sz="4400" dirty="0"/>
              <a:t> </a:t>
            </a:r>
          </a:p>
          <a:p>
            <a:pPr marL="0" indent="0" algn="ctr">
              <a:buNone/>
            </a:pPr>
            <a:r>
              <a:rPr lang="en-ZA" sz="4400" dirty="0" err="1"/>
              <a:t>oor</a:t>
            </a:r>
            <a:r>
              <a:rPr lang="en-ZA" sz="4400" dirty="0"/>
              <a:t> die pale </a:t>
            </a:r>
            <a:r>
              <a:rPr lang="en-ZA" sz="4400" u="sng" dirty="0" err="1"/>
              <a:t>geskop</a:t>
            </a:r>
            <a:r>
              <a:rPr lang="en-ZA" sz="44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2368183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err="1"/>
              <a:t>Verlede</a:t>
            </a:r>
            <a:r>
              <a:rPr lang="en-ZA" sz="2400" b="1" dirty="0"/>
              <a:t> </a:t>
            </a:r>
            <a:r>
              <a:rPr lang="en-ZA" sz="2400" b="1" dirty="0" err="1"/>
              <a:t>tyd</a:t>
            </a:r>
            <a:r>
              <a:rPr lang="en-ZA" sz="2400" b="1" dirty="0"/>
              <a:t>:  is   ….  </a:t>
            </a:r>
            <a:r>
              <a:rPr lang="en-ZA" sz="2400" b="1" dirty="0" err="1"/>
              <a:t>deur</a:t>
            </a:r>
            <a:endParaRPr lang="en-Z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19872" y="4024366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 err="1"/>
              <a:t>Verlede</a:t>
            </a:r>
            <a:r>
              <a:rPr lang="en-ZA" sz="2400" b="1" dirty="0"/>
              <a:t> </a:t>
            </a:r>
            <a:r>
              <a:rPr lang="en-ZA" sz="2400" b="1" dirty="0" err="1"/>
              <a:t>tyd</a:t>
            </a:r>
            <a:r>
              <a:rPr lang="en-ZA" sz="2400" b="1" dirty="0"/>
              <a:t>:  </a:t>
            </a:r>
            <a:r>
              <a:rPr lang="en-ZA" sz="2400" b="1" dirty="0" err="1"/>
              <a:t>ge</a:t>
            </a:r>
            <a:r>
              <a:rPr lang="en-ZA" sz="2400" b="1" dirty="0"/>
              <a:t>-  …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283968" y="1412776"/>
            <a:ext cx="3780420" cy="576064"/>
          </a:xfrm>
          <a:prstGeom prst="wedgeRoundRectCallout">
            <a:avLst>
              <a:gd name="adj1" fmla="val -21564"/>
              <a:gd name="adj2" fmla="val 17247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800" dirty="0" err="1"/>
              <a:t>Tyd</a:t>
            </a:r>
            <a:r>
              <a:rPr lang="en-ZA" sz="2800" dirty="0"/>
              <a:t> (</a:t>
            </a:r>
            <a:r>
              <a:rPr lang="en-ZA" sz="2800" dirty="0" err="1"/>
              <a:t>gister</a:t>
            </a:r>
            <a:r>
              <a:rPr lang="en-ZA" sz="2800" dirty="0"/>
              <a:t>)  Wyse (hard)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1786846687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ZA" sz="3600" b="1" dirty="0" err="1"/>
              <a:t>Stap</a:t>
            </a:r>
            <a:r>
              <a:rPr lang="en-ZA" sz="3600" b="1" dirty="0"/>
              <a:t> 5</a:t>
            </a:r>
            <a:r>
              <a:rPr lang="en-ZA" sz="3600" dirty="0"/>
              <a:t>:  Begin met die Object van STOMP.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3385" y="2492896"/>
            <a:ext cx="603723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ZA" sz="4800" dirty="0"/>
              <a:t>O </a:t>
            </a:r>
            <a:r>
              <a:rPr lang="en-ZA" sz="4800" b="1" dirty="0">
                <a:solidFill>
                  <a:srgbClr val="FF0000"/>
                </a:solidFill>
              </a:rPr>
              <a:t>v1</a:t>
            </a:r>
            <a:r>
              <a:rPr lang="en-ZA" sz="4800" dirty="0"/>
              <a:t> </a:t>
            </a:r>
            <a:r>
              <a:rPr lang="en-ZA" sz="4800" dirty="0">
                <a:solidFill>
                  <a:srgbClr val="0070C0"/>
                </a:solidFill>
              </a:rPr>
              <a:t>(T M) </a:t>
            </a:r>
            <a:r>
              <a:rPr lang="en-ZA" sz="4800" u="sng" dirty="0" err="1"/>
              <a:t>deur</a:t>
            </a:r>
            <a:r>
              <a:rPr lang="en-ZA" sz="4800" dirty="0"/>
              <a:t> S P </a:t>
            </a:r>
            <a:r>
              <a:rPr lang="en-ZA" sz="4800" b="1" dirty="0">
                <a:solidFill>
                  <a:srgbClr val="FF0000"/>
                </a:solidFill>
              </a:rPr>
              <a:t>v2</a:t>
            </a:r>
            <a:r>
              <a:rPr lang="en-ZA" sz="4800" dirty="0"/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11328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dirty="0"/>
              <a:t>Die </a:t>
            </a:r>
            <a:r>
              <a:rPr lang="en-ZA" dirty="0" err="1"/>
              <a:t>seun</a:t>
            </a:r>
            <a:r>
              <a:rPr lang="en-ZA" dirty="0"/>
              <a:t> </a:t>
            </a:r>
            <a:r>
              <a:rPr lang="en-ZA" u="sng" dirty="0"/>
              <a:t>het</a:t>
            </a:r>
            <a:r>
              <a:rPr lang="en-ZA" dirty="0"/>
              <a:t> </a:t>
            </a:r>
            <a:r>
              <a:rPr lang="en-ZA" dirty="0" err="1"/>
              <a:t>gister</a:t>
            </a:r>
            <a:r>
              <a:rPr lang="en-ZA" dirty="0"/>
              <a:t> </a:t>
            </a:r>
            <a:r>
              <a:rPr lang="en-ZA" dirty="0" err="1"/>
              <a:t>sy</a:t>
            </a:r>
            <a:r>
              <a:rPr lang="en-ZA" dirty="0"/>
              <a:t> </a:t>
            </a:r>
            <a:r>
              <a:rPr lang="en-ZA" dirty="0" err="1"/>
              <a:t>rugbybal</a:t>
            </a:r>
            <a:r>
              <a:rPr lang="en-ZA" dirty="0"/>
              <a:t> hard </a:t>
            </a:r>
            <a:r>
              <a:rPr lang="en-ZA" dirty="0" err="1"/>
              <a:t>oor</a:t>
            </a:r>
            <a:r>
              <a:rPr lang="en-ZA" dirty="0"/>
              <a:t> die pale </a:t>
            </a:r>
            <a:r>
              <a:rPr lang="en-ZA" u="sng" dirty="0" err="1"/>
              <a:t>geskop</a:t>
            </a:r>
            <a:r>
              <a:rPr lang="en-ZA" dirty="0"/>
              <a:t> </a:t>
            </a:r>
            <a:r>
              <a:rPr lang="en-ZA" dirty="0" err="1"/>
              <a:t>om</a:t>
            </a:r>
            <a:r>
              <a:rPr lang="en-ZA" dirty="0"/>
              <a:t> </a:t>
            </a:r>
            <a:r>
              <a:rPr lang="en-ZA" dirty="0" err="1"/>
              <a:t>te</a:t>
            </a:r>
            <a:r>
              <a:rPr lang="en-ZA" dirty="0"/>
              <a:t> </a:t>
            </a:r>
            <a:r>
              <a:rPr lang="en-ZA" dirty="0" err="1"/>
              <a:t>oefen</a:t>
            </a:r>
            <a:r>
              <a:rPr lang="en-ZA" dirty="0"/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7325" y="3896984"/>
            <a:ext cx="8784976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ZA" dirty="0" err="1"/>
              <a:t>Sy</a:t>
            </a:r>
            <a:r>
              <a:rPr lang="en-ZA" dirty="0"/>
              <a:t> </a:t>
            </a:r>
            <a:r>
              <a:rPr lang="en-ZA" dirty="0" err="1"/>
              <a:t>rugbybal</a:t>
            </a:r>
            <a:r>
              <a:rPr lang="en-ZA" dirty="0"/>
              <a:t>  </a:t>
            </a:r>
            <a:r>
              <a:rPr lang="en-ZA" dirty="0">
                <a:solidFill>
                  <a:srgbClr val="FF0000"/>
                </a:solidFill>
              </a:rPr>
              <a:t>is</a:t>
            </a:r>
            <a:r>
              <a:rPr lang="en-ZA" dirty="0"/>
              <a:t>  </a:t>
            </a:r>
            <a:r>
              <a:rPr lang="en-ZA" dirty="0">
                <a:solidFill>
                  <a:srgbClr val="00B0F0"/>
                </a:solidFill>
              </a:rPr>
              <a:t>(</a:t>
            </a:r>
            <a:r>
              <a:rPr lang="en-ZA" dirty="0" err="1">
                <a:solidFill>
                  <a:srgbClr val="00B0F0"/>
                </a:solidFill>
              </a:rPr>
              <a:t>gister</a:t>
            </a:r>
            <a:r>
              <a:rPr lang="en-ZA" dirty="0">
                <a:solidFill>
                  <a:srgbClr val="00B0F0"/>
                </a:solidFill>
              </a:rPr>
              <a:t>  hard)  </a:t>
            </a:r>
            <a:r>
              <a:rPr lang="en-ZA" u="sng" dirty="0" err="1"/>
              <a:t>deur</a:t>
            </a:r>
            <a:r>
              <a:rPr lang="en-ZA" dirty="0"/>
              <a:t>  die </a:t>
            </a:r>
            <a:r>
              <a:rPr lang="en-ZA" dirty="0" err="1"/>
              <a:t>seun</a:t>
            </a:r>
            <a:r>
              <a:rPr lang="en-ZA" dirty="0"/>
              <a:t>  </a:t>
            </a:r>
          </a:p>
          <a:p>
            <a:pPr marL="0" indent="0" algn="ctr">
              <a:buFont typeface="Arial" pitchFamily="34" charset="0"/>
              <a:buNone/>
            </a:pPr>
            <a:endParaRPr lang="en-ZA" dirty="0"/>
          </a:p>
          <a:p>
            <a:pPr marL="0" indent="0" algn="ctr">
              <a:buFont typeface="Arial" pitchFamily="34" charset="0"/>
              <a:buNone/>
            </a:pPr>
            <a:r>
              <a:rPr lang="en-ZA" dirty="0" err="1"/>
              <a:t>oor</a:t>
            </a:r>
            <a:r>
              <a:rPr lang="en-ZA" dirty="0"/>
              <a:t> die pale  </a:t>
            </a:r>
            <a:r>
              <a:rPr lang="en-ZA" dirty="0" err="1">
                <a:solidFill>
                  <a:srgbClr val="FF0000"/>
                </a:solidFill>
              </a:rPr>
              <a:t>geskop</a:t>
            </a:r>
            <a:r>
              <a:rPr lang="en-ZA" dirty="0"/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911267" y="3855641"/>
            <a:ext cx="153114" cy="8280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88224" y="3855641"/>
            <a:ext cx="153114" cy="8280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72400" y="3855641"/>
            <a:ext cx="153114" cy="8280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890356" y="4891300"/>
            <a:ext cx="153114" cy="8280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83087" y="4651934"/>
            <a:ext cx="636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5243" y="3528633"/>
            <a:ext cx="636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21284" y="3534799"/>
            <a:ext cx="4026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6469" y="3532474"/>
            <a:ext cx="4138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53752" y="3532475"/>
            <a:ext cx="588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44900" y="4641450"/>
            <a:ext cx="4299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70570" y="3528634"/>
            <a:ext cx="497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2933464689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541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ZA" sz="3200" dirty="0" err="1"/>
              <a:t>Wat</a:t>
            </a:r>
            <a:r>
              <a:rPr lang="en-ZA" sz="3200" dirty="0"/>
              <a:t> </a:t>
            </a:r>
            <a:r>
              <a:rPr lang="en-ZA" sz="3200" dirty="0" err="1"/>
              <a:t>gebeur</a:t>
            </a:r>
            <a:r>
              <a:rPr lang="en-ZA" sz="3200" dirty="0"/>
              <a:t> as </a:t>
            </a:r>
            <a:r>
              <a:rPr lang="en-ZA" sz="3200" dirty="0" err="1"/>
              <a:t>daar</a:t>
            </a:r>
            <a:r>
              <a:rPr lang="en-ZA" sz="3200" dirty="0"/>
              <a:t> </a:t>
            </a:r>
            <a:r>
              <a:rPr lang="en-ZA" sz="3200" dirty="0" err="1"/>
              <a:t>spesiale</a:t>
            </a:r>
            <a:r>
              <a:rPr lang="en-ZA" sz="3200" dirty="0"/>
              <a:t> </a:t>
            </a:r>
            <a:r>
              <a:rPr lang="en-ZA" sz="3200" dirty="0" err="1"/>
              <a:t>hulpwerkwoorde</a:t>
            </a:r>
            <a:r>
              <a:rPr lang="en-ZA" sz="3200" dirty="0"/>
              <a:t> in die sin is?  </a:t>
            </a:r>
            <a:r>
              <a:rPr lang="en-ZA" sz="3200" dirty="0" err="1"/>
              <a:t>Jy</a:t>
            </a:r>
            <a:r>
              <a:rPr lang="en-ZA" sz="3200" dirty="0"/>
              <a:t> </a:t>
            </a:r>
            <a:r>
              <a:rPr lang="en-ZA" sz="3200" dirty="0" err="1"/>
              <a:t>hanteer</a:t>
            </a:r>
            <a:r>
              <a:rPr lang="en-ZA" sz="3200" dirty="0"/>
              <a:t> </a:t>
            </a:r>
            <a:r>
              <a:rPr lang="en-ZA" sz="3200" dirty="0" err="1"/>
              <a:t>dit</a:t>
            </a:r>
            <a:r>
              <a:rPr lang="en-ZA" sz="3200" dirty="0"/>
              <a:t> </a:t>
            </a:r>
            <a:r>
              <a:rPr lang="en-ZA" sz="3200" dirty="0" err="1"/>
              <a:t>soos</a:t>
            </a:r>
            <a:r>
              <a:rPr lang="en-ZA" sz="3200" dirty="0"/>
              <a:t> die </a:t>
            </a:r>
            <a:r>
              <a:rPr lang="en-ZA" sz="3200" dirty="0" err="1"/>
              <a:t>toekomende</a:t>
            </a:r>
            <a:r>
              <a:rPr lang="en-ZA" sz="3200" dirty="0"/>
              <a:t> </a:t>
            </a:r>
            <a:r>
              <a:rPr lang="en-ZA" sz="3200" dirty="0" err="1"/>
              <a:t>tyd</a:t>
            </a:r>
            <a:r>
              <a:rPr lang="en-ZA" sz="3200" dirty="0"/>
              <a:t>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3546" y="1473579"/>
            <a:ext cx="7936908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af-ZA" dirty="0"/>
              <a:t>wil/wou     kan/kon     moet/moes     gaan   mag/mog</a:t>
            </a:r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3586531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3200" dirty="0"/>
              <a:t>Kinders    </a:t>
            </a:r>
            <a:r>
              <a:rPr lang="af-ZA" sz="3200" u="sng" dirty="0">
                <a:solidFill>
                  <a:schemeClr val="accent5">
                    <a:lumMod val="25000"/>
                  </a:schemeClr>
                </a:solidFill>
              </a:rPr>
              <a:t>moet</a:t>
            </a:r>
            <a:r>
              <a:rPr lang="af-ZA" sz="3200" dirty="0"/>
              <a:t>    elke dag    huiswerk    </a:t>
            </a:r>
            <a:r>
              <a:rPr lang="af-ZA" sz="3200" dirty="0">
                <a:solidFill>
                  <a:schemeClr val="accent5">
                    <a:lumMod val="25000"/>
                  </a:schemeClr>
                </a:solidFill>
              </a:rPr>
              <a:t>doen</a:t>
            </a:r>
            <a:r>
              <a:rPr lang="af-ZA" sz="3200" dirty="0"/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13484" y="3605823"/>
            <a:ext cx="1800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148064" y="3605823"/>
            <a:ext cx="1800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91880" y="3605823"/>
            <a:ext cx="1800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7020272" y="3605823"/>
            <a:ext cx="1800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53195" y="3001756"/>
            <a:ext cx="7405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err="1"/>
              <a:t>Toekomende</a:t>
            </a:r>
            <a:r>
              <a:rPr lang="en-ZA" sz="3200" b="1" dirty="0"/>
              <a:t> </a:t>
            </a:r>
            <a:r>
              <a:rPr lang="en-ZA" sz="3200" b="1" dirty="0" err="1"/>
              <a:t>tyd</a:t>
            </a:r>
            <a:r>
              <a:rPr lang="en-ZA" sz="3200" b="1" dirty="0"/>
              <a:t>:        </a:t>
            </a:r>
            <a:r>
              <a:rPr lang="en-ZA" sz="3200" b="1" dirty="0" err="1"/>
              <a:t>sal</a:t>
            </a:r>
            <a:r>
              <a:rPr lang="en-ZA" sz="3200" b="1" dirty="0"/>
              <a:t> …</a:t>
            </a:r>
            <a:r>
              <a:rPr lang="en-ZA" sz="3200" b="1" dirty="0" err="1"/>
              <a:t>deur</a:t>
            </a:r>
            <a:r>
              <a:rPr lang="en-ZA" sz="3200" b="1" dirty="0"/>
              <a:t>  </a:t>
            </a:r>
            <a:r>
              <a:rPr lang="en-ZA" sz="3200" b="1" dirty="0" err="1"/>
              <a:t>ge</a:t>
            </a:r>
            <a:r>
              <a:rPr lang="en-ZA" sz="3200" b="1" dirty="0"/>
              <a:t>-  word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2060158" y="2121651"/>
            <a:ext cx="4680520" cy="835622"/>
          </a:xfrm>
          <a:prstGeom prst="wedgeRoundRectCallout">
            <a:avLst>
              <a:gd name="adj1" fmla="val -14770"/>
              <a:gd name="adj2" fmla="val 51180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MAAR </a:t>
            </a:r>
            <a:r>
              <a:rPr lang="en-ZA" sz="2400" b="1" dirty="0" err="1"/>
              <a:t>vervang</a:t>
            </a:r>
            <a:r>
              <a:rPr lang="en-ZA" sz="2400" b="1" dirty="0"/>
              <a:t> </a:t>
            </a:r>
            <a:r>
              <a:rPr lang="en-ZA" sz="2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ZA" sz="2400" b="1" dirty="0"/>
              <a:t>met die </a:t>
            </a:r>
            <a:r>
              <a:rPr lang="en-ZA" sz="2400" b="1" dirty="0" err="1"/>
              <a:t>hulpwerkwoord</a:t>
            </a:r>
            <a:r>
              <a:rPr lang="en-ZA" sz="2400" b="1" dirty="0"/>
              <a:t> in die sin.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881745" y="3063882"/>
            <a:ext cx="944542" cy="4605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MOET</a:t>
            </a:r>
            <a:endParaRPr lang="en-ZA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04659" y="4713475"/>
            <a:ext cx="873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3200" dirty="0"/>
              <a:t>Huiswerk </a:t>
            </a:r>
            <a:r>
              <a:rPr lang="af-ZA" sz="3200" b="1" u="sng" dirty="0"/>
              <a:t>moet</a:t>
            </a:r>
            <a:r>
              <a:rPr lang="af-ZA" sz="3200" dirty="0"/>
              <a:t> elke dag deur kinders </a:t>
            </a:r>
            <a:r>
              <a:rPr lang="af-ZA" sz="3200" b="1" u="sng" dirty="0"/>
              <a:t>ge</a:t>
            </a:r>
            <a:r>
              <a:rPr lang="af-ZA" sz="3200" dirty="0"/>
              <a:t>doen </a:t>
            </a:r>
            <a:r>
              <a:rPr lang="af-ZA" sz="3200" b="1" u="sng" dirty="0"/>
              <a:t>word</a:t>
            </a:r>
            <a:r>
              <a:rPr lang="af-ZA" sz="3200" dirty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2545826716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  <p:bldP spid="6" grpId="0"/>
      <p:bldP spid="24" grpId="0"/>
      <p:bldP spid="25" grpId="0" animBg="1"/>
      <p:bldP spid="25" grpId="1" animBg="1"/>
      <p:bldP spid="26" grpId="0" animBg="1"/>
      <p:bldP spid="26" grpId="1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41764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3600" dirty="0"/>
              <a:t>Die </a:t>
            </a:r>
            <a:r>
              <a:rPr lang="en-ZA" sz="3600" dirty="0" err="1"/>
              <a:t>Lydende</a:t>
            </a:r>
            <a:r>
              <a:rPr lang="en-ZA" sz="3600" dirty="0"/>
              <a:t> en </a:t>
            </a:r>
            <a:r>
              <a:rPr lang="en-ZA" sz="3600" dirty="0" err="1"/>
              <a:t>Bedrywende</a:t>
            </a:r>
            <a:r>
              <a:rPr lang="en-ZA" sz="3600" dirty="0"/>
              <a:t> </a:t>
            </a:r>
            <a:r>
              <a:rPr lang="en-ZA" sz="3600" dirty="0" err="1"/>
              <a:t>vorm</a:t>
            </a:r>
            <a:r>
              <a:rPr lang="en-ZA" sz="3600" dirty="0"/>
              <a:t> is </a:t>
            </a:r>
            <a:r>
              <a:rPr lang="en-ZA" sz="3600" dirty="0" err="1"/>
              <a:t>maklik</a:t>
            </a:r>
            <a:r>
              <a:rPr lang="en-ZA" sz="3600" dirty="0"/>
              <a:t> om </a:t>
            </a:r>
            <a:r>
              <a:rPr lang="en-ZA" sz="3600" dirty="0" err="1"/>
              <a:t>te</a:t>
            </a:r>
            <a:r>
              <a:rPr lang="en-ZA" sz="3600" dirty="0"/>
              <a:t> </a:t>
            </a:r>
            <a:r>
              <a:rPr lang="en-ZA" sz="3600" dirty="0" err="1"/>
              <a:t>verstaan</a:t>
            </a:r>
            <a:r>
              <a:rPr lang="en-ZA" sz="3600" dirty="0"/>
              <a:t> </a:t>
            </a:r>
            <a:r>
              <a:rPr lang="en-ZA" sz="3600" dirty="0" err="1"/>
              <a:t>mits</a:t>
            </a:r>
            <a:r>
              <a:rPr lang="en-ZA" sz="3600" dirty="0"/>
              <a:t> </a:t>
            </a:r>
            <a:r>
              <a:rPr lang="en-ZA" sz="3600" dirty="0" err="1"/>
              <a:t>jy</a:t>
            </a:r>
            <a:r>
              <a:rPr lang="en-ZA" sz="3600" dirty="0"/>
              <a:t> STOMP ken.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r>
              <a:rPr lang="en-ZA" sz="3600" dirty="0" err="1"/>
              <a:t>Kom</a:t>
            </a:r>
            <a:r>
              <a:rPr lang="en-ZA" sz="3600" dirty="0"/>
              <a:t> </a:t>
            </a:r>
            <a:r>
              <a:rPr lang="en-ZA" sz="3600" dirty="0" err="1"/>
              <a:t>ons</a:t>
            </a:r>
            <a:r>
              <a:rPr lang="en-ZA" sz="3600" dirty="0"/>
              <a:t> </a:t>
            </a:r>
            <a:r>
              <a:rPr lang="en-ZA" sz="3600" dirty="0" err="1"/>
              <a:t>kyk</a:t>
            </a:r>
            <a:r>
              <a:rPr lang="en-ZA" sz="3600" dirty="0"/>
              <a:t> hoe </a:t>
            </a:r>
            <a:r>
              <a:rPr lang="en-ZA" sz="3600" dirty="0" err="1"/>
              <a:t>gebruik</a:t>
            </a:r>
            <a:r>
              <a:rPr lang="en-ZA" sz="3600" dirty="0"/>
              <a:t> </a:t>
            </a:r>
            <a:r>
              <a:rPr lang="en-ZA" sz="3600" dirty="0" err="1"/>
              <a:t>ons</a:t>
            </a:r>
            <a:r>
              <a:rPr lang="en-ZA" sz="3600" dirty="0"/>
              <a:t> STOMP om </a:t>
            </a:r>
            <a:r>
              <a:rPr lang="en-ZA" sz="3600" dirty="0" err="1"/>
              <a:t>Lydende</a:t>
            </a:r>
            <a:r>
              <a:rPr lang="en-ZA" sz="3600" dirty="0"/>
              <a:t> en </a:t>
            </a:r>
            <a:r>
              <a:rPr lang="en-ZA" sz="3600" dirty="0" err="1"/>
              <a:t>Bedrywende</a:t>
            </a:r>
            <a:r>
              <a:rPr lang="en-ZA" sz="3600" dirty="0"/>
              <a:t> </a:t>
            </a:r>
            <a:r>
              <a:rPr lang="en-ZA" sz="3600" dirty="0" err="1"/>
              <a:t>vorm</a:t>
            </a:r>
            <a:r>
              <a:rPr lang="en-ZA" sz="3600" dirty="0"/>
              <a:t> </a:t>
            </a:r>
            <a:r>
              <a:rPr lang="en-ZA" sz="3600" dirty="0" err="1"/>
              <a:t>beter</a:t>
            </a:r>
            <a:r>
              <a:rPr lang="en-ZA" sz="3600" dirty="0"/>
              <a:t> </a:t>
            </a:r>
            <a:r>
              <a:rPr lang="en-ZA" sz="3600" dirty="0" err="1"/>
              <a:t>te</a:t>
            </a:r>
            <a:r>
              <a:rPr lang="en-ZA" sz="3600" dirty="0"/>
              <a:t> </a:t>
            </a:r>
            <a:r>
              <a:rPr lang="en-ZA" sz="3600" dirty="0" err="1"/>
              <a:t>verstaan</a:t>
            </a:r>
            <a:r>
              <a:rPr lang="en-ZA" sz="3600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3530166831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547664" y="2709368"/>
            <a:ext cx="662486" cy="7143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3813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f-ZA" sz="3200" dirty="0"/>
              <a:t>Voornaamwoorde moet verander.</a:t>
            </a:r>
            <a:endParaRPr lang="en-ZA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7" y="270936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3200" dirty="0"/>
              <a:t>Hy    het    die eerste prys    gewen.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120140" y="2703588"/>
            <a:ext cx="1800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940151" y="2709368"/>
            <a:ext cx="1800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052533" y="2709368"/>
            <a:ext cx="180020" cy="7200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5367674" y="4356324"/>
            <a:ext cx="860509" cy="7143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TextBox 23"/>
          <p:cNvSpPr txBox="1"/>
          <p:nvPr/>
        </p:nvSpPr>
        <p:spPr>
          <a:xfrm>
            <a:off x="2411760" y="1977586"/>
            <a:ext cx="4901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 err="1"/>
              <a:t>Verlede</a:t>
            </a:r>
            <a:r>
              <a:rPr lang="en-ZA" sz="3200" b="1" dirty="0"/>
              <a:t> </a:t>
            </a:r>
            <a:r>
              <a:rPr lang="en-ZA" sz="3200" b="1" dirty="0" err="1"/>
              <a:t>tyd</a:t>
            </a:r>
            <a:r>
              <a:rPr lang="en-ZA" sz="3200" b="1" dirty="0"/>
              <a:t>:  is … </a:t>
            </a:r>
            <a:r>
              <a:rPr lang="en-ZA" sz="3200" b="1" dirty="0" err="1"/>
              <a:t>deur</a:t>
            </a:r>
            <a:r>
              <a:rPr lang="en-ZA" sz="3200" b="1" dirty="0"/>
              <a:t>   </a:t>
            </a:r>
            <a:r>
              <a:rPr lang="en-ZA" sz="3200" b="1" dirty="0" err="1"/>
              <a:t>ge</a:t>
            </a:r>
            <a:r>
              <a:rPr lang="en-ZA" sz="3200" b="1" dirty="0"/>
              <a:t>-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08548" y="4421087"/>
            <a:ext cx="8734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f-ZA" sz="3200" dirty="0"/>
              <a:t>Die eerste prys is deur hom gewen.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4067703802"/>
      </p:ext>
    </p:extLst>
  </p:cSld>
  <p:clrMapOvr>
    <a:masterClrMapping/>
  </p:clrMapOvr>
  <p:transition spd="slow">
    <p:circle/>
    <p:sndAc>
      <p:stSnd>
        <p:snd r:embed="rId3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16" grpId="0" animBg="1"/>
      <p:bldP spid="24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5112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3600" dirty="0" err="1"/>
              <a:t>Daar</a:t>
            </a:r>
            <a:r>
              <a:rPr lang="en-ZA" sz="3600" dirty="0"/>
              <a:t> is 5 </a:t>
            </a:r>
            <a:r>
              <a:rPr lang="en-ZA" sz="3600" dirty="0" err="1"/>
              <a:t>gedeeltes</a:t>
            </a:r>
            <a:r>
              <a:rPr lang="en-ZA" sz="3600" dirty="0"/>
              <a:t> van Sv1TOMPv2 wat </a:t>
            </a:r>
            <a:r>
              <a:rPr lang="en-ZA" sz="3600" dirty="0" err="1"/>
              <a:t>belangrik</a:t>
            </a:r>
            <a:r>
              <a:rPr lang="en-ZA" sz="3600" dirty="0"/>
              <a:t> is </a:t>
            </a:r>
            <a:r>
              <a:rPr lang="en-ZA" sz="3600" dirty="0" err="1"/>
              <a:t>vir</a:t>
            </a:r>
            <a:r>
              <a:rPr lang="en-ZA" sz="3600" dirty="0"/>
              <a:t> </a:t>
            </a:r>
            <a:r>
              <a:rPr lang="en-ZA" sz="3600" dirty="0" err="1"/>
              <a:t>Lydende</a:t>
            </a:r>
            <a:r>
              <a:rPr lang="en-ZA" sz="3600" dirty="0"/>
              <a:t> en </a:t>
            </a:r>
            <a:r>
              <a:rPr lang="en-ZA" sz="3600" dirty="0" err="1"/>
              <a:t>bedrywende</a:t>
            </a:r>
            <a:r>
              <a:rPr lang="en-ZA" sz="3600" dirty="0"/>
              <a:t> </a:t>
            </a:r>
            <a:r>
              <a:rPr lang="en-ZA" sz="3600" dirty="0" err="1"/>
              <a:t>vorm</a:t>
            </a:r>
            <a:r>
              <a:rPr lang="en-ZA" sz="3600" dirty="0"/>
              <a:t>.</a:t>
            </a:r>
          </a:p>
          <a:p>
            <a:pPr marL="0" indent="0" algn="ctr">
              <a:buNone/>
            </a:pPr>
            <a:endParaRPr lang="en-ZA" sz="3600" dirty="0"/>
          </a:p>
          <a:p>
            <a:pPr marL="0" indent="0" algn="ctr">
              <a:buNone/>
            </a:pPr>
            <a:r>
              <a:rPr lang="en-ZA" sz="3600" b="1" dirty="0"/>
              <a:t>S</a:t>
            </a:r>
            <a:r>
              <a:rPr lang="en-ZA" sz="3600" dirty="0"/>
              <a:t>ubject, </a:t>
            </a:r>
            <a:r>
              <a:rPr lang="en-ZA" sz="3600" b="1" dirty="0"/>
              <a:t>O</a:t>
            </a:r>
            <a:r>
              <a:rPr lang="en-ZA" sz="3600" dirty="0"/>
              <a:t>bject, </a:t>
            </a:r>
            <a:r>
              <a:rPr lang="en-ZA" sz="3600" b="1" dirty="0"/>
              <a:t>T</a:t>
            </a:r>
            <a:r>
              <a:rPr lang="en-ZA" sz="3600" dirty="0"/>
              <a:t>ime, </a:t>
            </a:r>
            <a:r>
              <a:rPr lang="en-ZA" sz="3600" b="1" dirty="0"/>
              <a:t>M</a:t>
            </a:r>
            <a:r>
              <a:rPr lang="en-ZA" sz="3600" dirty="0"/>
              <a:t>anner en </a:t>
            </a:r>
            <a:r>
              <a:rPr lang="en-ZA" sz="3600" b="1" dirty="0"/>
              <a:t>V</a:t>
            </a:r>
            <a:r>
              <a:rPr lang="en-ZA" sz="3600" dirty="0"/>
              <a:t>erb </a:t>
            </a:r>
            <a:r>
              <a:rPr lang="en-ZA" sz="3600" b="1" dirty="0"/>
              <a:t>1</a:t>
            </a:r>
            <a:r>
              <a:rPr lang="en-ZA" sz="3600" dirty="0"/>
              <a:t>+</a:t>
            </a:r>
            <a:r>
              <a:rPr lang="en-ZA" sz="3600" b="1" dirty="0"/>
              <a:t>2</a:t>
            </a:r>
          </a:p>
          <a:p>
            <a:pPr marL="0" indent="0" algn="ctr">
              <a:buNone/>
            </a:pPr>
            <a:endParaRPr lang="en-ZA" sz="3600" b="1" dirty="0"/>
          </a:p>
          <a:p>
            <a:pPr marL="0" indent="0" algn="ctr">
              <a:buNone/>
            </a:pPr>
            <a:endParaRPr lang="en-ZA" sz="3600" b="1" dirty="0"/>
          </a:p>
          <a:p>
            <a:pPr marL="0" indent="0" algn="ctr">
              <a:buNone/>
            </a:pPr>
            <a:r>
              <a:rPr lang="en-ZA" sz="3600" b="1" dirty="0" err="1"/>
              <a:t>Daarom</a:t>
            </a:r>
            <a:r>
              <a:rPr lang="en-ZA" sz="3600" b="1" dirty="0"/>
              <a:t> begin </a:t>
            </a:r>
            <a:r>
              <a:rPr lang="en-ZA" sz="3600" b="1" dirty="0" err="1"/>
              <a:t>jy</a:t>
            </a:r>
            <a:r>
              <a:rPr lang="en-ZA" sz="3600" b="1" dirty="0"/>
              <a:t> </a:t>
            </a:r>
            <a:r>
              <a:rPr lang="en-ZA" sz="3600" b="1" dirty="0" err="1"/>
              <a:t>dadelik</a:t>
            </a:r>
            <a:r>
              <a:rPr lang="en-ZA" sz="3600" b="1" dirty="0"/>
              <a:t> </a:t>
            </a:r>
            <a:r>
              <a:rPr lang="en-ZA" sz="3600" b="1" dirty="0" err="1"/>
              <a:t>deur</a:t>
            </a:r>
            <a:r>
              <a:rPr lang="en-ZA" sz="3600" b="1" dirty="0"/>
              <a:t> </a:t>
            </a:r>
            <a:r>
              <a:rPr lang="en-ZA" sz="3600" b="1" dirty="0" err="1"/>
              <a:t>jou</a:t>
            </a:r>
            <a:r>
              <a:rPr lang="en-ZA" sz="3600" b="1" dirty="0"/>
              <a:t> sin in STOMP </a:t>
            </a:r>
            <a:r>
              <a:rPr lang="en-ZA" sz="3600" b="1" dirty="0" err="1"/>
              <a:t>te</a:t>
            </a:r>
            <a:r>
              <a:rPr lang="en-ZA" sz="3600" b="1" dirty="0"/>
              <a:t> </a:t>
            </a:r>
            <a:r>
              <a:rPr lang="en-ZA" sz="3600" b="1" dirty="0" err="1"/>
              <a:t>verdeel</a:t>
            </a:r>
            <a:r>
              <a:rPr lang="en-ZA" sz="3600" b="1" dirty="0"/>
              <a:t>.</a:t>
            </a:r>
          </a:p>
        </p:txBody>
      </p:sp>
      <p:sp>
        <p:nvSpPr>
          <p:cNvPr id="5" name="Cloud 4"/>
          <p:cNvSpPr/>
          <p:nvPr/>
        </p:nvSpPr>
        <p:spPr>
          <a:xfrm>
            <a:off x="539552" y="2924944"/>
            <a:ext cx="1008112" cy="108012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Cloud 5"/>
          <p:cNvSpPr/>
          <p:nvPr/>
        </p:nvSpPr>
        <p:spPr>
          <a:xfrm>
            <a:off x="1691680" y="2924944"/>
            <a:ext cx="1008112" cy="108012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Cloud 9"/>
          <p:cNvSpPr/>
          <p:nvPr/>
        </p:nvSpPr>
        <p:spPr>
          <a:xfrm>
            <a:off x="2699792" y="2924944"/>
            <a:ext cx="1008112" cy="108012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Cloud 10"/>
          <p:cNvSpPr/>
          <p:nvPr/>
        </p:nvSpPr>
        <p:spPr>
          <a:xfrm>
            <a:off x="4648006" y="2924944"/>
            <a:ext cx="1220137" cy="114966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Cloud 11"/>
          <p:cNvSpPr/>
          <p:nvPr/>
        </p:nvSpPr>
        <p:spPr>
          <a:xfrm>
            <a:off x="6804248" y="2994484"/>
            <a:ext cx="1152128" cy="108012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loud 13"/>
          <p:cNvSpPr/>
          <p:nvPr/>
        </p:nvSpPr>
        <p:spPr>
          <a:xfrm>
            <a:off x="3701825" y="2890174"/>
            <a:ext cx="948486" cy="114966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205815" y="2838054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0" b="1" spc="520" dirty="0"/>
              <a:t>S </a:t>
            </a:r>
            <a:r>
              <a:rPr lang="en-ZA" sz="8000" b="1" spc="-300" dirty="0"/>
              <a:t>v1 </a:t>
            </a:r>
            <a:r>
              <a:rPr lang="en-ZA" sz="8000" b="1" spc="520" dirty="0"/>
              <a:t>T O M P </a:t>
            </a:r>
            <a:r>
              <a:rPr lang="en-ZA" sz="8000" b="1" spc="-300" dirty="0"/>
              <a:t>v2     </a:t>
            </a:r>
            <a:endParaRPr lang="en-ZA" sz="8000" b="1" spc="52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2076158919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7" y="1700809"/>
            <a:ext cx="8784976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4400" dirty="0" err="1"/>
              <a:t>Sy</a:t>
            </a:r>
            <a:r>
              <a:rPr lang="en-ZA" sz="4400" dirty="0"/>
              <a:t> het </a:t>
            </a:r>
            <a:r>
              <a:rPr lang="en-ZA" sz="4400" dirty="0" err="1"/>
              <a:t>gister</a:t>
            </a:r>
            <a:r>
              <a:rPr lang="en-ZA" sz="4400" dirty="0"/>
              <a:t> Johan se </a:t>
            </a:r>
            <a:r>
              <a:rPr lang="en-ZA" sz="4400" dirty="0" err="1"/>
              <a:t>bal</a:t>
            </a:r>
            <a:r>
              <a:rPr lang="en-ZA" sz="4400" dirty="0"/>
              <a:t> hard</a:t>
            </a:r>
          </a:p>
          <a:p>
            <a:pPr marL="0" indent="0" algn="ctr">
              <a:buNone/>
            </a:pPr>
            <a:r>
              <a:rPr lang="en-ZA" sz="4400" dirty="0"/>
              <a:t> </a:t>
            </a:r>
          </a:p>
          <a:p>
            <a:pPr marL="0" indent="0" algn="ctr">
              <a:buNone/>
            </a:pPr>
            <a:r>
              <a:rPr lang="en-ZA" sz="4400" dirty="0" err="1"/>
              <a:t>oor</a:t>
            </a:r>
            <a:r>
              <a:rPr lang="en-ZA" sz="4400" dirty="0"/>
              <a:t> die pale </a:t>
            </a:r>
            <a:r>
              <a:rPr lang="en-ZA" sz="4400" dirty="0" err="1"/>
              <a:t>geskop</a:t>
            </a:r>
            <a:r>
              <a:rPr lang="en-ZA" sz="4400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559648" y="1507192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347864" y="1457440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16016" y="1484784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452320" y="1457440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41931" y="3005834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81604" y="3067779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13367" y="2611114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97016" y="992391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09692" y="1023119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20255" y="995775"/>
            <a:ext cx="527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1542" y="1023119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83252" y="275617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80382" y="992391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3940198670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23762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4400" dirty="0"/>
              <a:t>Die </a:t>
            </a:r>
            <a:r>
              <a:rPr lang="en-ZA" sz="4400" dirty="0" err="1"/>
              <a:t>seun</a:t>
            </a:r>
            <a:r>
              <a:rPr lang="en-ZA" sz="4400" dirty="0"/>
              <a:t> het </a:t>
            </a:r>
            <a:r>
              <a:rPr lang="en-ZA" sz="4400" dirty="0" err="1"/>
              <a:t>gister</a:t>
            </a:r>
            <a:r>
              <a:rPr lang="en-ZA" sz="4400" dirty="0"/>
              <a:t> </a:t>
            </a:r>
            <a:r>
              <a:rPr lang="en-ZA" sz="4400" dirty="0" err="1"/>
              <a:t>sy</a:t>
            </a:r>
            <a:r>
              <a:rPr lang="en-ZA" sz="4400" dirty="0"/>
              <a:t> </a:t>
            </a:r>
            <a:r>
              <a:rPr lang="en-ZA" sz="4400" dirty="0" err="1"/>
              <a:t>rugbybal</a:t>
            </a:r>
            <a:r>
              <a:rPr lang="en-ZA" sz="4400" dirty="0"/>
              <a:t> hard</a:t>
            </a:r>
          </a:p>
          <a:p>
            <a:pPr marL="0" indent="0" algn="ctr">
              <a:buNone/>
            </a:pPr>
            <a:r>
              <a:rPr lang="en-ZA" sz="4400" dirty="0"/>
              <a:t> </a:t>
            </a:r>
          </a:p>
          <a:p>
            <a:pPr marL="0" indent="0" algn="ctr">
              <a:buNone/>
            </a:pPr>
            <a:r>
              <a:rPr lang="en-ZA" sz="4400" dirty="0" err="1"/>
              <a:t>oor</a:t>
            </a:r>
            <a:r>
              <a:rPr lang="en-ZA" sz="4400" dirty="0"/>
              <a:t> die pale </a:t>
            </a:r>
            <a:r>
              <a:rPr lang="en-ZA" sz="4400" dirty="0" err="1"/>
              <a:t>geskop</a:t>
            </a:r>
            <a:r>
              <a:rPr lang="en-ZA" sz="4400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2483768" y="1484784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347864" y="1457440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716016" y="1484784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452320" y="1457440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141931" y="3005834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81604" y="3067779"/>
            <a:ext cx="144016" cy="129614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613367" y="2611114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97016" y="992391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v1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09692" y="1023119"/>
            <a:ext cx="511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20255" y="995775"/>
            <a:ext cx="527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81542" y="1023119"/>
            <a:ext cx="790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83252" y="2756178"/>
            <a:ext cx="55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80382" y="992391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O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2898468677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ZA" sz="6000" dirty="0" err="1"/>
              <a:t>Bedrywende</a:t>
            </a:r>
            <a:r>
              <a:rPr lang="en-ZA" sz="6000" dirty="0"/>
              <a:t> </a:t>
            </a:r>
            <a:r>
              <a:rPr lang="en-ZA" sz="6000" dirty="0" err="1"/>
              <a:t>vorm</a:t>
            </a:r>
            <a:endParaRPr lang="en-ZA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3312368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Die sin </a:t>
            </a:r>
            <a:r>
              <a:rPr lang="en-ZA" dirty="0" err="1"/>
              <a:t>volg</a:t>
            </a:r>
            <a:r>
              <a:rPr lang="en-ZA" dirty="0"/>
              <a:t> die Sv1TOMPv2  </a:t>
            </a:r>
            <a:r>
              <a:rPr lang="en-ZA" dirty="0" err="1"/>
              <a:t>volgorde</a:t>
            </a:r>
            <a:r>
              <a:rPr lang="en-ZA" dirty="0"/>
              <a:t>.</a:t>
            </a:r>
          </a:p>
          <a:p>
            <a:pPr algn="ctr"/>
            <a:r>
              <a:rPr lang="en-ZA" dirty="0"/>
              <a:t>Die Subject (</a:t>
            </a:r>
            <a:r>
              <a:rPr lang="en-ZA" dirty="0" err="1"/>
              <a:t>onderwerp</a:t>
            </a:r>
            <a:r>
              <a:rPr lang="en-ZA" dirty="0"/>
              <a:t>) </a:t>
            </a:r>
            <a:r>
              <a:rPr lang="en-ZA" dirty="0" err="1"/>
              <a:t>staan</a:t>
            </a:r>
            <a:r>
              <a:rPr lang="en-ZA" dirty="0"/>
              <a:t> </a:t>
            </a:r>
            <a:r>
              <a:rPr lang="en-ZA" dirty="0" err="1"/>
              <a:t>eerste</a:t>
            </a:r>
            <a:r>
              <a:rPr lang="en-ZA" dirty="0"/>
              <a:t>. </a:t>
            </a:r>
            <a:br>
              <a:rPr lang="en-ZA" dirty="0"/>
            </a:br>
            <a:endParaRPr lang="en-ZA" dirty="0"/>
          </a:p>
          <a:p>
            <a:pPr algn="ctr"/>
            <a:r>
              <a:rPr lang="en-ZA" dirty="0"/>
              <a:t>Hoe </a:t>
            </a:r>
            <a:r>
              <a:rPr lang="en-ZA" dirty="0" err="1"/>
              <a:t>lyk</a:t>
            </a:r>
            <a:r>
              <a:rPr lang="en-ZA" dirty="0"/>
              <a:t> die </a:t>
            </a:r>
            <a:r>
              <a:rPr lang="en-ZA" dirty="0" err="1"/>
              <a:t>struktuur</a:t>
            </a:r>
            <a:r>
              <a:rPr lang="en-ZA" dirty="0"/>
              <a:t> van ‘n </a:t>
            </a:r>
            <a:r>
              <a:rPr lang="en-ZA" dirty="0" err="1"/>
              <a:t>Bedrywende</a:t>
            </a:r>
            <a:r>
              <a:rPr lang="en-ZA" dirty="0"/>
              <a:t> sin? </a:t>
            </a:r>
          </a:p>
          <a:p>
            <a:pPr algn="ctr"/>
            <a:r>
              <a:rPr lang="en-ZA" dirty="0" err="1"/>
              <a:t>Kom</a:t>
            </a:r>
            <a:r>
              <a:rPr lang="en-ZA" dirty="0"/>
              <a:t> </a:t>
            </a:r>
            <a:r>
              <a:rPr lang="en-ZA" dirty="0" err="1"/>
              <a:t>ons</a:t>
            </a:r>
            <a:r>
              <a:rPr lang="en-ZA" dirty="0"/>
              <a:t> </a:t>
            </a:r>
            <a:r>
              <a:rPr lang="en-ZA" dirty="0" err="1"/>
              <a:t>kyk</a:t>
            </a:r>
            <a:r>
              <a:rPr lang="en-ZA" dirty="0"/>
              <a:t> </a:t>
            </a:r>
            <a:r>
              <a:rPr lang="en-ZA" dirty="0" err="1"/>
              <a:t>na</a:t>
            </a:r>
            <a:r>
              <a:rPr lang="en-ZA" dirty="0"/>
              <a:t> die 3 </a:t>
            </a:r>
            <a:r>
              <a:rPr lang="en-ZA" dirty="0" err="1"/>
              <a:t>tye</a:t>
            </a:r>
            <a:r>
              <a:rPr lang="en-ZA" dirty="0"/>
              <a:t> </a:t>
            </a:r>
            <a:r>
              <a:rPr lang="en-ZA" dirty="0" err="1"/>
              <a:t>om</a:t>
            </a:r>
            <a:r>
              <a:rPr lang="en-ZA" dirty="0"/>
              <a:t> </a:t>
            </a:r>
            <a:r>
              <a:rPr lang="en-ZA" dirty="0" err="1"/>
              <a:t>dit</a:t>
            </a:r>
            <a:r>
              <a:rPr lang="en-ZA" dirty="0"/>
              <a:t> </a:t>
            </a:r>
            <a:r>
              <a:rPr lang="en-ZA" dirty="0" err="1"/>
              <a:t>beter</a:t>
            </a:r>
            <a:r>
              <a:rPr lang="en-ZA" dirty="0"/>
              <a:t> </a:t>
            </a:r>
            <a:r>
              <a:rPr lang="en-ZA" dirty="0" err="1"/>
              <a:t>te</a:t>
            </a:r>
            <a:r>
              <a:rPr lang="en-ZA" dirty="0"/>
              <a:t> </a:t>
            </a:r>
            <a:r>
              <a:rPr lang="en-ZA" dirty="0" err="1"/>
              <a:t>verstaan</a:t>
            </a:r>
            <a:r>
              <a:rPr lang="en-ZA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3940198670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ZA" dirty="0" err="1"/>
              <a:t>Afrikaanse</a:t>
            </a:r>
            <a:r>
              <a:rPr lang="en-ZA" dirty="0"/>
              <a:t> </a:t>
            </a:r>
            <a:r>
              <a:rPr lang="en-ZA" dirty="0" err="1"/>
              <a:t>sinne</a:t>
            </a:r>
            <a:r>
              <a:rPr lang="en-ZA" dirty="0"/>
              <a:t> word </a:t>
            </a:r>
            <a:r>
              <a:rPr lang="en-ZA" dirty="0" err="1"/>
              <a:t>hoofsaaklik</a:t>
            </a:r>
            <a:r>
              <a:rPr lang="en-ZA" dirty="0"/>
              <a:t> in </a:t>
            </a:r>
            <a:r>
              <a:rPr lang="en-ZA" dirty="0" err="1"/>
              <a:t>drie</a:t>
            </a:r>
            <a:r>
              <a:rPr lang="en-ZA" dirty="0"/>
              <a:t> </a:t>
            </a:r>
            <a:r>
              <a:rPr lang="en-ZA" dirty="0" err="1"/>
              <a:t>tye</a:t>
            </a:r>
            <a:r>
              <a:rPr lang="en-ZA" dirty="0"/>
              <a:t> </a:t>
            </a:r>
            <a:r>
              <a:rPr lang="en-ZA" dirty="0" err="1"/>
              <a:t>opgedeel</a:t>
            </a:r>
            <a:r>
              <a:rPr lang="en-ZA" dirty="0"/>
              <a:t>:</a:t>
            </a:r>
          </a:p>
          <a:p>
            <a:pPr lvl="1"/>
            <a:r>
              <a:rPr lang="en-ZA" dirty="0" err="1"/>
              <a:t>Teenwoordige</a:t>
            </a:r>
            <a:r>
              <a:rPr lang="en-ZA" dirty="0"/>
              <a:t> </a:t>
            </a:r>
            <a:r>
              <a:rPr lang="en-ZA" dirty="0" err="1"/>
              <a:t>tyd</a:t>
            </a:r>
            <a:endParaRPr lang="en-ZA" dirty="0"/>
          </a:p>
          <a:p>
            <a:pPr lvl="1"/>
            <a:r>
              <a:rPr lang="en-ZA" dirty="0" err="1"/>
              <a:t>Verlede</a:t>
            </a:r>
            <a:r>
              <a:rPr lang="en-ZA" dirty="0"/>
              <a:t> </a:t>
            </a:r>
            <a:r>
              <a:rPr lang="en-ZA" dirty="0" err="1"/>
              <a:t>tyd</a:t>
            </a:r>
            <a:endParaRPr lang="en-ZA" dirty="0"/>
          </a:p>
          <a:p>
            <a:pPr lvl="1"/>
            <a:r>
              <a:rPr lang="en-ZA" dirty="0" err="1"/>
              <a:t>Toekomende</a:t>
            </a:r>
            <a:r>
              <a:rPr lang="en-ZA" dirty="0"/>
              <a:t> </a:t>
            </a:r>
            <a:r>
              <a:rPr lang="en-ZA" dirty="0" err="1"/>
              <a:t>tyd</a:t>
            </a:r>
            <a:endParaRPr lang="en-ZA" dirty="0"/>
          </a:p>
          <a:p>
            <a:r>
              <a:rPr lang="en-ZA" dirty="0" err="1"/>
              <a:t>Wanneer</a:t>
            </a:r>
            <a:r>
              <a:rPr lang="en-ZA" dirty="0"/>
              <a:t> </a:t>
            </a:r>
            <a:r>
              <a:rPr lang="en-ZA" dirty="0" err="1"/>
              <a:t>daar</a:t>
            </a:r>
            <a:r>
              <a:rPr lang="en-ZA" dirty="0"/>
              <a:t> </a:t>
            </a:r>
            <a:r>
              <a:rPr lang="en-ZA" dirty="0" err="1"/>
              <a:t>na</a:t>
            </a:r>
            <a:r>
              <a:rPr lang="en-ZA" dirty="0"/>
              <a:t> die </a:t>
            </a:r>
            <a:r>
              <a:rPr lang="en-ZA" dirty="0" err="1"/>
              <a:t>bedrywende</a:t>
            </a:r>
            <a:r>
              <a:rPr lang="en-ZA" dirty="0"/>
              <a:t> sin </a:t>
            </a:r>
            <a:r>
              <a:rPr lang="en-ZA" dirty="0" err="1"/>
              <a:t>gekyk</a:t>
            </a:r>
            <a:r>
              <a:rPr lang="en-ZA" dirty="0"/>
              <a:t> word, is </a:t>
            </a:r>
            <a:r>
              <a:rPr lang="en-ZA" dirty="0" err="1"/>
              <a:t>daar</a:t>
            </a:r>
            <a:r>
              <a:rPr lang="en-ZA" dirty="0"/>
              <a:t> </a:t>
            </a:r>
            <a:r>
              <a:rPr lang="en-ZA" dirty="0" err="1"/>
              <a:t>sekere</a:t>
            </a:r>
            <a:r>
              <a:rPr lang="en-ZA" dirty="0"/>
              <a:t> </a:t>
            </a:r>
            <a:r>
              <a:rPr lang="en-ZA" dirty="0" err="1"/>
              <a:t>eienskappe</a:t>
            </a:r>
            <a:r>
              <a:rPr lang="en-ZA" dirty="0"/>
              <a:t> </a:t>
            </a:r>
            <a:r>
              <a:rPr lang="en-ZA" dirty="0" err="1"/>
              <a:t>wat</a:t>
            </a:r>
            <a:r>
              <a:rPr lang="en-ZA" dirty="0"/>
              <a:t> </a:t>
            </a:r>
            <a:r>
              <a:rPr lang="en-ZA" dirty="0" err="1"/>
              <a:t>opgemerk</a:t>
            </a:r>
            <a:r>
              <a:rPr lang="en-ZA" dirty="0"/>
              <a:t> </a:t>
            </a:r>
            <a:r>
              <a:rPr lang="en-ZA" dirty="0" err="1"/>
              <a:t>kan</a:t>
            </a:r>
            <a:r>
              <a:rPr lang="en-ZA" dirty="0"/>
              <a:t> word, </a:t>
            </a:r>
            <a:r>
              <a:rPr lang="en-ZA" dirty="0" err="1"/>
              <a:t>spesifiek</a:t>
            </a:r>
            <a:r>
              <a:rPr lang="en-ZA" dirty="0"/>
              <a:t> as </a:t>
            </a:r>
            <a:r>
              <a:rPr lang="en-ZA" dirty="0" err="1"/>
              <a:t>daar</a:t>
            </a:r>
            <a:r>
              <a:rPr lang="en-ZA" dirty="0"/>
              <a:t> </a:t>
            </a:r>
            <a:r>
              <a:rPr lang="en-ZA" dirty="0" err="1"/>
              <a:t>gekyk</a:t>
            </a:r>
            <a:r>
              <a:rPr lang="en-ZA" dirty="0"/>
              <a:t> word </a:t>
            </a:r>
            <a:r>
              <a:rPr lang="en-ZA" dirty="0" err="1"/>
              <a:t>na</a:t>
            </a:r>
            <a:r>
              <a:rPr lang="en-ZA" dirty="0"/>
              <a:t> die </a:t>
            </a:r>
            <a:r>
              <a:rPr lang="en-ZA" dirty="0" err="1"/>
              <a:t>werkwoorde</a:t>
            </a:r>
            <a:r>
              <a:rPr lang="en-ZA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3940198670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64386"/>
              </p:ext>
            </p:extLst>
          </p:nvPr>
        </p:nvGraphicFramePr>
        <p:xfrm>
          <a:off x="323528" y="908721"/>
          <a:ext cx="8280921" cy="4108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6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38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6293">
                <a:tc>
                  <a:txBody>
                    <a:bodyPr/>
                    <a:lstStyle/>
                    <a:p>
                      <a:pPr algn="ctr"/>
                      <a:r>
                        <a:rPr lang="en-ZA" sz="3600" b="1" dirty="0"/>
                        <a:t>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600" b="1" dirty="0"/>
                        <a:t>v1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600" b="1" dirty="0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600" b="1" dirty="0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600" b="1" dirty="0"/>
                        <a:t>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600" b="1" dirty="0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3600" b="1" dirty="0"/>
                        <a:t>v2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054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Die </a:t>
                      </a:r>
                      <a:r>
                        <a:rPr lang="en-ZA" sz="2000" dirty="0" err="1"/>
                        <a:t>seun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err="1"/>
                        <a:t>skop</a:t>
                      </a:r>
                      <a:endParaRPr lang="en-Z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err="1"/>
                        <a:t>vandag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err="1"/>
                        <a:t>sy</a:t>
                      </a:r>
                      <a:r>
                        <a:rPr lang="en-ZA" sz="2000" dirty="0"/>
                        <a:t> </a:t>
                      </a:r>
                      <a:r>
                        <a:rPr lang="en-ZA" sz="2000" dirty="0" err="1"/>
                        <a:t>rugbybal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hard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err="1"/>
                        <a:t>oor</a:t>
                      </a:r>
                      <a:r>
                        <a:rPr lang="en-ZA" sz="2000" dirty="0"/>
                        <a:t> die pale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Z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054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Die </a:t>
                      </a:r>
                      <a:r>
                        <a:rPr lang="en-ZA" sz="2000" dirty="0" err="1"/>
                        <a:t>seun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/>
                        <a:t>het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err="1"/>
                        <a:t>gister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err="1"/>
                        <a:t>sy</a:t>
                      </a:r>
                      <a:r>
                        <a:rPr lang="en-ZA" sz="2000" dirty="0"/>
                        <a:t> </a:t>
                      </a:r>
                      <a:r>
                        <a:rPr lang="en-ZA" sz="2000" dirty="0" err="1"/>
                        <a:t>rugbybal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hard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err="1"/>
                        <a:t>oor</a:t>
                      </a:r>
                      <a:r>
                        <a:rPr lang="en-ZA" sz="2000" dirty="0"/>
                        <a:t> die pale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err="1"/>
                        <a:t>geskop</a:t>
                      </a:r>
                      <a:endParaRPr lang="en-Z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6054"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Die </a:t>
                      </a:r>
                      <a:r>
                        <a:rPr lang="en-ZA" sz="2000" dirty="0" err="1"/>
                        <a:t>seun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err="1"/>
                        <a:t>sal</a:t>
                      </a:r>
                      <a:endParaRPr lang="en-ZA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err="1"/>
                        <a:t>môre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err="1"/>
                        <a:t>sy</a:t>
                      </a:r>
                      <a:r>
                        <a:rPr lang="en-ZA" sz="2000" dirty="0"/>
                        <a:t> </a:t>
                      </a:r>
                      <a:r>
                        <a:rPr lang="en-ZA" sz="2000" dirty="0" err="1"/>
                        <a:t>rugbybal</a:t>
                      </a:r>
                      <a:endParaRPr lang="en-ZA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/>
                        <a:t>hard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dirty="0" err="1"/>
                        <a:t>oor</a:t>
                      </a:r>
                      <a:r>
                        <a:rPr lang="en-ZA" sz="2000" dirty="0"/>
                        <a:t> die pale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000" b="1" dirty="0" err="1"/>
                        <a:t>skop</a:t>
                      </a:r>
                      <a:endParaRPr lang="en-ZA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7853748" y="1797111"/>
            <a:ext cx="432048" cy="64807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812360" y="1809667"/>
            <a:ext cx="473436" cy="6355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4193660801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ZA" sz="6000" dirty="0" err="1"/>
              <a:t>Lydende</a:t>
            </a:r>
            <a:r>
              <a:rPr lang="en-ZA" sz="6000" dirty="0"/>
              <a:t> </a:t>
            </a:r>
            <a:r>
              <a:rPr lang="en-ZA" sz="6000" dirty="0" err="1"/>
              <a:t>vorm</a:t>
            </a:r>
            <a:endParaRPr lang="en-ZA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320480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Die </a:t>
            </a:r>
            <a:r>
              <a:rPr lang="en-ZA" dirty="0" err="1"/>
              <a:t>vorm</a:t>
            </a:r>
            <a:r>
              <a:rPr lang="en-ZA" dirty="0"/>
              <a:t> van STOMPI </a:t>
            </a:r>
            <a:r>
              <a:rPr lang="en-ZA" dirty="0" err="1"/>
              <a:t>verander</a:t>
            </a:r>
            <a:r>
              <a:rPr lang="en-ZA" dirty="0"/>
              <a:t>.</a:t>
            </a:r>
            <a:br>
              <a:rPr lang="en-ZA" dirty="0"/>
            </a:br>
            <a:br>
              <a:rPr lang="en-ZA" dirty="0"/>
            </a:br>
            <a:r>
              <a:rPr lang="en-ZA" sz="4800" dirty="0"/>
              <a:t>O </a:t>
            </a:r>
            <a:r>
              <a:rPr lang="en-ZA" sz="4800" b="1" dirty="0">
                <a:solidFill>
                  <a:srgbClr val="FF0000"/>
                </a:solidFill>
              </a:rPr>
              <a:t>v1</a:t>
            </a:r>
            <a:r>
              <a:rPr lang="en-ZA" sz="4800" dirty="0"/>
              <a:t> </a:t>
            </a:r>
            <a:r>
              <a:rPr lang="en-ZA" sz="4800" dirty="0">
                <a:solidFill>
                  <a:srgbClr val="0070C0"/>
                </a:solidFill>
              </a:rPr>
              <a:t>(T M) </a:t>
            </a:r>
            <a:r>
              <a:rPr lang="en-ZA" sz="4800" u="sng" dirty="0" err="1"/>
              <a:t>deur</a:t>
            </a:r>
            <a:r>
              <a:rPr lang="en-ZA" sz="4800" dirty="0"/>
              <a:t> S P </a:t>
            </a:r>
            <a:r>
              <a:rPr lang="en-ZA" sz="4800" b="1" dirty="0">
                <a:solidFill>
                  <a:srgbClr val="FF0000"/>
                </a:solidFill>
              </a:rPr>
              <a:t>v2</a:t>
            </a:r>
            <a:r>
              <a:rPr lang="en-ZA" sz="4800" dirty="0"/>
              <a:t> </a:t>
            </a:r>
            <a:br>
              <a:rPr lang="en-ZA" sz="4800" dirty="0"/>
            </a:br>
            <a:endParaRPr lang="en-ZA" sz="4800" dirty="0"/>
          </a:p>
          <a:p>
            <a:pPr algn="ctr"/>
            <a:r>
              <a:rPr lang="en-ZA" dirty="0"/>
              <a:t>Die </a:t>
            </a:r>
            <a:r>
              <a:rPr lang="en-ZA" b="1" dirty="0">
                <a:solidFill>
                  <a:srgbClr val="FF0000"/>
                </a:solidFill>
              </a:rPr>
              <a:t>v1 + v2 </a:t>
            </a:r>
            <a:r>
              <a:rPr lang="en-ZA" dirty="0"/>
              <a:t>word </a:t>
            </a:r>
            <a:r>
              <a:rPr lang="en-ZA" dirty="0" err="1"/>
              <a:t>vervang</a:t>
            </a:r>
            <a:r>
              <a:rPr lang="en-ZA" dirty="0"/>
              <a:t> met die </a:t>
            </a:r>
            <a:r>
              <a:rPr lang="en-ZA" dirty="0" err="1"/>
              <a:t>Lydende</a:t>
            </a:r>
            <a:r>
              <a:rPr lang="en-ZA" dirty="0"/>
              <a:t> </a:t>
            </a:r>
            <a:r>
              <a:rPr lang="en-ZA" dirty="0" err="1"/>
              <a:t>werkwoorde</a:t>
            </a:r>
            <a:r>
              <a:rPr lang="en-ZA" dirty="0"/>
              <a:t>.  </a:t>
            </a:r>
          </a:p>
          <a:p>
            <a:pPr algn="ctr"/>
            <a:r>
              <a:rPr lang="en-ZA" dirty="0"/>
              <a:t>Die </a:t>
            </a:r>
            <a:r>
              <a:rPr lang="en-ZA" dirty="0">
                <a:solidFill>
                  <a:srgbClr val="0070C0"/>
                </a:solidFill>
              </a:rPr>
              <a:t>(T + M) </a:t>
            </a:r>
            <a:r>
              <a:rPr lang="en-ZA" dirty="0"/>
              <a:t>word </a:t>
            </a:r>
            <a:r>
              <a:rPr lang="en-ZA" dirty="0" err="1"/>
              <a:t>tussen</a:t>
            </a:r>
            <a:r>
              <a:rPr lang="en-ZA" dirty="0"/>
              <a:t> die v1 en </a:t>
            </a:r>
            <a:r>
              <a:rPr lang="en-ZA" dirty="0" err="1"/>
              <a:t>deur</a:t>
            </a:r>
            <a:r>
              <a:rPr lang="en-ZA" dirty="0"/>
              <a:t> </a:t>
            </a:r>
            <a:r>
              <a:rPr lang="en-ZA" dirty="0" err="1"/>
              <a:t>geplaas</a:t>
            </a:r>
            <a:r>
              <a:rPr lang="en-ZA" dirty="0"/>
              <a:t>.</a:t>
            </a:r>
          </a:p>
          <a:p>
            <a:pPr algn="ctr"/>
            <a:endParaRPr lang="en-Z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9144000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Saamgestel deur Marelize Swanepoel (c) 2014</a:t>
            </a:r>
          </a:p>
        </p:txBody>
      </p:sp>
    </p:spTree>
    <p:extLst>
      <p:ext uri="{BB962C8B-B14F-4D97-AF65-F5344CB8AC3E}">
        <p14:creationId xmlns:p14="http://schemas.microsoft.com/office/powerpoint/2010/main" val="2261351733"/>
      </p:ext>
    </p:extLst>
  </p:cSld>
  <p:clrMapOvr>
    <a:masterClrMapping/>
  </p:clrMapOvr>
  <p:transition spd="slow">
    <p:circl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828</Words>
  <Application>Microsoft Office PowerPoint</Application>
  <PresentationFormat>On-screen Show (4:3)</PresentationFormat>
  <Paragraphs>189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Bedrywende vorm</vt:lpstr>
      <vt:lpstr>PowerPoint Presentation</vt:lpstr>
      <vt:lpstr>PowerPoint Presentation</vt:lpstr>
      <vt:lpstr>Lydende vorm</vt:lpstr>
      <vt:lpstr>PowerPoint Presentation</vt:lpstr>
      <vt:lpstr>PowerPoint Presentation</vt:lpstr>
      <vt:lpstr>Stappe om ‘n Lydende sin te ontleed:</vt:lpstr>
      <vt:lpstr>Die seun het gister sy rugbybal hard oor die pale geskop.</vt:lpstr>
      <vt:lpstr>Stap 1:  Verdeel sin in Sv1TOMPv2.</vt:lpstr>
      <vt:lpstr>Stap 2:  Onderstreep die werkwoorde.</vt:lpstr>
      <vt:lpstr>Stap 3:  Vervang met die Lydende werkwoord.</vt:lpstr>
      <vt:lpstr>Stap 4:  Plaas Tyd en Wyse tussen die Lydende werkwoord en deur.</vt:lpstr>
      <vt:lpstr>Stap 5:  Begin met die Object van STOMP.</vt:lpstr>
      <vt:lpstr>Wat gebeur as daar spesiale hulpwerkwoorde in die sin is?  Jy hanteer dit soos die toekomende tyd.</vt:lpstr>
      <vt:lpstr>Voornaamwoorde moet verander.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Marelize</dc:creator>
  <cp:lastModifiedBy>Marelize Swanepoel</cp:lastModifiedBy>
  <cp:revision>27</cp:revision>
  <dcterms:created xsi:type="dcterms:W3CDTF">2010-12-18T14:47:12Z</dcterms:created>
  <dcterms:modified xsi:type="dcterms:W3CDTF">2019-05-27T09:01:57Z</dcterms:modified>
</cp:coreProperties>
</file>